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762" r:id="rId2"/>
    <p:sldMasterId id="2147483799" r:id="rId3"/>
  </p:sldMasterIdLst>
  <p:notesMasterIdLst>
    <p:notesMasterId r:id="rId40"/>
  </p:notesMasterIdLst>
  <p:sldIdLst>
    <p:sldId id="2076137192" r:id="rId4"/>
    <p:sldId id="257" r:id="rId5"/>
    <p:sldId id="2076137193" r:id="rId6"/>
    <p:sldId id="2076137194" r:id="rId7"/>
    <p:sldId id="2457" r:id="rId8"/>
    <p:sldId id="2458" r:id="rId9"/>
    <p:sldId id="2459" r:id="rId10"/>
    <p:sldId id="2147469460" r:id="rId11"/>
    <p:sldId id="2076137186" r:id="rId12"/>
    <p:sldId id="2076137187" r:id="rId13"/>
    <p:sldId id="2076137188" r:id="rId14"/>
    <p:sldId id="2076137189" r:id="rId15"/>
    <p:sldId id="2076137190" r:id="rId16"/>
    <p:sldId id="2076137191" r:id="rId17"/>
    <p:sldId id="2076137183" r:id="rId18"/>
    <p:sldId id="2076137185" r:id="rId19"/>
    <p:sldId id="2491" r:id="rId20"/>
    <p:sldId id="2492" r:id="rId21"/>
    <p:sldId id="1545" r:id="rId22"/>
    <p:sldId id="1571" r:id="rId23"/>
    <p:sldId id="1573" r:id="rId24"/>
    <p:sldId id="1863" r:id="rId25"/>
    <p:sldId id="2076137184" r:id="rId26"/>
    <p:sldId id="496" r:id="rId27"/>
    <p:sldId id="743" r:id="rId28"/>
    <p:sldId id="508" r:id="rId29"/>
    <p:sldId id="1547" r:id="rId30"/>
    <p:sldId id="2111" r:id="rId31"/>
    <p:sldId id="368" r:id="rId32"/>
    <p:sldId id="732" r:id="rId33"/>
    <p:sldId id="1548" r:id="rId34"/>
    <p:sldId id="1581" r:id="rId35"/>
    <p:sldId id="1856" r:id="rId36"/>
    <p:sldId id="1549" r:id="rId37"/>
    <p:sldId id="278" r:id="rId38"/>
    <p:sldId id="1997" r:id="rId3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9A61C85-F83B-41C1-9928-0B04B955491F}">
          <p14:sldIdLst>
            <p14:sldId id="2076137192"/>
            <p14:sldId id="257"/>
            <p14:sldId id="2076137193"/>
          </p14:sldIdLst>
        </p14:section>
        <p14:section name="Azure Integration Services" id="{1A3C2F55-36FC-4E83-9A67-A8E851075FC4}">
          <p14:sldIdLst>
            <p14:sldId id="2076137194"/>
            <p14:sldId id="2457"/>
            <p14:sldId id="2458"/>
            <p14:sldId id="2459"/>
            <p14:sldId id="2147469460"/>
            <p14:sldId id="2076137186"/>
            <p14:sldId id="2076137187"/>
            <p14:sldId id="2076137188"/>
            <p14:sldId id="2076137189"/>
            <p14:sldId id="2076137190"/>
            <p14:sldId id="2076137191"/>
          </p14:sldIdLst>
        </p14:section>
        <p14:section name="API Management" id="{AFD5F64D-AAD2-4DE0-84E5-11DA15A4371B}">
          <p14:sldIdLst>
            <p14:sldId id="2076137183"/>
            <p14:sldId id="2076137185"/>
            <p14:sldId id="2491"/>
            <p14:sldId id="2492"/>
          </p14:sldIdLst>
        </p14:section>
        <p14:section name="Logic Apps" id="{E4AC9213-12F2-42A9-849E-1941A4C2A208}">
          <p14:sldIdLst>
            <p14:sldId id="1545"/>
            <p14:sldId id="1571"/>
            <p14:sldId id="1573"/>
            <p14:sldId id="1863"/>
          </p14:sldIdLst>
        </p14:section>
        <p14:section name="Service Bus" id="{8E5DFF49-B88B-4F27-AB3F-895500130C5A}">
          <p14:sldIdLst>
            <p14:sldId id="2076137184"/>
            <p14:sldId id="496"/>
            <p14:sldId id="743"/>
            <p14:sldId id="508"/>
          </p14:sldIdLst>
        </p14:section>
        <p14:section name="Event Grid" id="{54CACCA2-0888-4B2C-AC5F-DF7D29D45E63}">
          <p14:sldIdLst>
            <p14:sldId id="1547"/>
            <p14:sldId id="2111"/>
            <p14:sldId id="368"/>
            <p14:sldId id="732"/>
          </p14:sldIdLst>
        </p14:section>
        <p14:section name="Bringing it all together" id="{3F59532F-3680-4433-B526-053BAF8778FC}">
          <p14:sldIdLst>
            <p14:sldId id="1548"/>
            <p14:sldId id="1581"/>
            <p14:sldId id="1856"/>
          </p14:sldIdLst>
        </p14:section>
        <p14:section name="Conclusion" id="{74CACD18-AF34-4B63-8BD1-CCF19CB559CB}">
          <p14:sldIdLst>
            <p14:sldId id="1549"/>
            <p14:sldId id="278"/>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69FED2-E071-703C-899D-11C46194A1E6}" v="62" dt="2023-05-02T18:08:09.284"/>
    <p1510:client id="{A0A65CC6-B0FE-4F3B-958E-0DEC71A6D11D}" v="41" dt="2021-09-29T09:39:10.8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325" autoAdjust="0"/>
  </p:normalViewPr>
  <p:slideViewPr>
    <p:cSldViewPr snapToGrid="0">
      <p:cViewPr varScale="1">
        <p:scale>
          <a:sx n="82" d="100"/>
          <a:sy n="82" d="100"/>
        </p:scale>
        <p:origin x="6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E1D87478-7456-4199-AF00-02D70A3BE3CF}"/>
    <pc:docChg chg="addSld modSld modSection">
      <pc:chgData name="Eldert Grootenboer" userId="3fe8758b2c2b58d2" providerId="LiveId" clId="{E1D87478-7456-4199-AF00-02D70A3BE3CF}" dt="2020-09-25T15:21:08.453" v="23" actId="729"/>
      <pc:docMkLst>
        <pc:docMk/>
      </pc:docMkLst>
      <pc:sldChg chg="addSp modSp new mod modShow">
        <pc:chgData name="Eldert Grootenboer" userId="3fe8758b2c2b58d2" providerId="LiveId" clId="{E1D87478-7456-4199-AF00-02D70A3BE3CF}" dt="2020-09-25T15:21:08.453" v="23" actId="729"/>
        <pc:sldMkLst>
          <pc:docMk/>
          <pc:sldMk cId="916303632" sldId="2009"/>
        </pc:sldMkLst>
        <pc:spChg chg="mod">
          <ac:chgData name="Eldert Grootenboer" userId="3fe8758b2c2b58d2" providerId="LiveId" clId="{E1D87478-7456-4199-AF00-02D70A3BE3CF}" dt="2020-09-25T15:21:00.139" v="21" actId="20577"/>
          <ac:spMkLst>
            <pc:docMk/>
            <pc:sldMk cId="916303632" sldId="2009"/>
            <ac:spMk id="2" creationId="{25C5A097-FE0F-4150-B0E8-2FD4AC0DA883}"/>
          </ac:spMkLst>
        </pc:spChg>
        <pc:picChg chg="add">
          <ac:chgData name="Eldert Grootenboer" userId="3fe8758b2c2b58d2" providerId="LiveId" clId="{E1D87478-7456-4199-AF00-02D70A3BE3CF}" dt="2020-09-25T15:21:01.753" v="22" actId="22"/>
          <ac:picMkLst>
            <pc:docMk/>
            <pc:sldMk cId="916303632" sldId="2009"/>
            <ac:picMk id="4" creationId="{20B75333-61BD-43A8-8CF6-1D3BE2179574}"/>
          </ac:picMkLst>
        </pc:picChg>
      </pc:sldChg>
    </pc:docChg>
  </pc:docChgLst>
  <pc:docChgLst>
    <pc:chgData name="Eldert Grootenboer" userId="3fe8758b2c2b58d2" providerId="LiveId" clId="{A0A65CC6-B0FE-4F3B-958E-0DEC71A6D11D}"/>
    <pc:docChg chg="undo redo custSel addSld delSld modSld sldOrd modSection">
      <pc:chgData name="Eldert Grootenboer" userId="3fe8758b2c2b58d2" providerId="LiveId" clId="{A0A65CC6-B0FE-4F3B-958E-0DEC71A6D11D}" dt="2021-09-29T09:39:10.832" v="94"/>
      <pc:docMkLst>
        <pc:docMk/>
      </pc:docMkLst>
      <pc:sldChg chg="del">
        <pc:chgData name="Eldert Grootenboer" userId="3fe8758b2c2b58d2" providerId="LiveId" clId="{A0A65CC6-B0FE-4F3B-958E-0DEC71A6D11D}" dt="2021-09-27T14:14:44.824" v="25" actId="47"/>
        <pc:sldMkLst>
          <pc:docMk/>
          <pc:sldMk cId="4134529067" sldId="256"/>
        </pc:sldMkLst>
      </pc:sldChg>
      <pc:sldChg chg="modSp add mod modTransition">
        <pc:chgData name="Eldert Grootenboer" userId="3fe8758b2c2b58d2" providerId="LiveId" clId="{A0A65CC6-B0FE-4F3B-958E-0DEC71A6D11D}" dt="2021-09-29T09:28:41.001" v="61"/>
        <pc:sldMkLst>
          <pc:docMk/>
          <pc:sldMk cId="1641720938" sldId="257"/>
        </pc:sldMkLst>
        <pc:spChg chg="mod">
          <ac:chgData name="Eldert Grootenboer" userId="3fe8758b2c2b58d2" providerId="LiveId" clId="{A0A65CC6-B0FE-4F3B-958E-0DEC71A6D11D}" dt="2021-09-27T14:13:57.372" v="18" actId="20577"/>
          <ac:spMkLst>
            <pc:docMk/>
            <pc:sldMk cId="1641720938" sldId="257"/>
            <ac:spMk id="2" creationId="{F80200F8-5125-604D-A33E-5C52255A131C}"/>
          </ac:spMkLst>
        </pc:spChg>
        <pc:spChg chg="mod">
          <ac:chgData name="Eldert Grootenboer" userId="3fe8758b2c2b58d2" providerId="LiveId" clId="{A0A65CC6-B0FE-4F3B-958E-0DEC71A6D11D}" dt="2021-09-27T14:13:59.741" v="19"/>
          <ac:spMkLst>
            <pc:docMk/>
            <pc:sldMk cId="1641720938" sldId="257"/>
            <ac:spMk id="3" creationId="{C857CDA4-8B5C-BA4B-BF49-3C5F63A53DC3}"/>
          </ac:spMkLst>
        </pc:spChg>
      </pc:sldChg>
      <pc:sldChg chg="add del">
        <pc:chgData name="Eldert Grootenboer" userId="3fe8758b2c2b58d2" providerId="LiveId" clId="{A0A65CC6-B0FE-4F3B-958E-0DEC71A6D11D}" dt="2021-09-29T09:28:32.919" v="60" actId="47"/>
        <pc:sldMkLst>
          <pc:docMk/>
          <pc:sldMk cId="940262875" sldId="258"/>
        </pc:sldMkLst>
      </pc:sldChg>
      <pc:sldChg chg="addSp modSp mod modTransition modClrScheme chgLayout">
        <pc:chgData name="Eldert Grootenboer" userId="3fe8758b2c2b58d2" providerId="LiveId" clId="{A0A65CC6-B0FE-4F3B-958E-0DEC71A6D11D}" dt="2021-09-29T09:28:41.001" v="61"/>
        <pc:sldMkLst>
          <pc:docMk/>
          <pc:sldMk cId="3583683268" sldId="278"/>
        </pc:sldMkLst>
        <pc:spChg chg="mod ord">
          <ac:chgData name="Eldert Grootenboer" userId="3fe8758b2c2b58d2" providerId="LiveId" clId="{A0A65CC6-B0FE-4F3B-958E-0DEC71A6D11D}" dt="2021-09-27T14:25:45.144" v="55" actId="27636"/>
          <ac:spMkLst>
            <pc:docMk/>
            <pc:sldMk cId="3583683268" sldId="278"/>
            <ac:spMk id="2" creationId="{00000000-0000-0000-0000-000000000000}"/>
          </ac:spMkLst>
        </pc:spChg>
        <pc:spChg chg="add mod ord">
          <ac:chgData name="Eldert Grootenboer" userId="3fe8758b2c2b58d2" providerId="LiveId" clId="{A0A65CC6-B0FE-4F3B-958E-0DEC71A6D11D}" dt="2021-09-27T14:25:45.112" v="54" actId="700"/>
          <ac:spMkLst>
            <pc:docMk/>
            <pc:sldMk cId="3583683268" sldId="278"/>
            <ac:spMk id="3" creationId="{CDA3454A-092D-4A1D-8F70-CB463F8A26FE}"/>
          </ac:spMkLst>
        </pc:spChg>
      </pc:sldChg>
      <pc:sldChg chg="modTransition">
        <pc:chgData name="Eldert Grootenboer" userId="3fe8758b2c2b58d2" providerId="LiveId" clId="{A0A65CC6-B0FE-4F3B-958E-0DEC71A6D11D}" dt="2021-09-29T09:28:41.001" v="61"/>
        <pc:sldMkLst>
          <pc:docMk/>
          <pc:sldMk cId="1938547801" sldId="368"/>
        </pc:sldMkLst>
      </pc:sldChg>
      <pc:sldChg chg="modTransition">
        <pc:chgData name="Eldert Grootenboer" userId="3fe8758b2c2b58d2" providerId="LiveId" clId="{A0A65CC6-B0FE-4F3B-958E-0DEC71A6D11D}" dt="2021-09-29T09:28:41.001" v="61"/>
        <pc:sldMkLst>
          <pc:docMk/>
          <pc:sldMk cId="2320019666" sldId="496"/>
        </pc:sldMkLst>
      </pc:sldChg>
      <pc:sldChg chg="modTransition">
        <pc:chgData name="Eldert Grootenboer" userId="3fe8758b2c2b58d2" providerId="LiveId" clId="{A0A65CC6-B0FE-4F3B-958E-0DEC71A6D11D}" dt="2021-09-29T09:28:41.001" v="61"/>
        <pc:sldMkLst>
          <pc:docMk/>
          <pc:sldMk cId="2432720363" sldId="508"/>
        </pc:sldMkLst>
      </pc:sldChg>
      <pc:sldChg chg="modTransition">
        <pc:chgData name="Eldert Grootenboer" userId="3fe8758b2c2b58d2" providerId="LiveId" clId="{A0A65CC6-B0FE-4F3B-958E-0DEC71A6D11D}" dt="2021-09-29T09:28:41.001" v="61"/>
        <pc:sldMkLst>
          <pc:docMk/>
          <pc:sldMk cId="3967547178" sldId="732"/>
        </pc:sldMkLst>
      </pc:sldChg>
      <pc:sldChg chg="modTransition">
        <pc:chgData name="Eldert Grootenboer" userId="3fe8758b2c2b58d2" providerId="LiveId" clId="{A0A65CC6-B0FE-4F3B-958E-0DEC71A6D11D}" dt="2021-09-29T09:28:41.001" v="61"/>
        <pc:sldMkLst>
          <pc:docMk/>
          <pc:sldMk cId="2252645130" sldId="743"/>
        </pc:sldMkLst>
      </pc:sldChg>
      <pc:sldChg chg="modTransition">
        <pc:chgData name="Eldert Grootenboer" userId="3fe8758b2c2b58d2" providerId="LiveId" clId="{A0A65CC6-B0FE-4F3B-958E-0DEC71A6D11D}" dt="2021-09-29T09:28:41.001" v="61"/>
        <pc:sldMkLst>
          <pc:docMk/>
          <pc:sldMk cId="2360567870" sldId="1545"/>
        </pc:sldMkLst>
      </pc:sldChg>
      <pc:sldChg chg="modTransition">
        <pc:chgData name="Eldert Grootenboer" userId="3fe8758b2c2b58d2" providerId="LiveId" clId="{A0A65CC6-B0FE-4F3B-958E-0DEC71A6D11D}" dt="2021-09-29T09:28:41.001" v="61"/>
        <pc:sldMkLst>
          <pc:docMk/>
          <pc:sldMk cId="1000985770" sldId="1547"/>
        </pc:sldMkLst>
      </pc:sldChg>
      <pc:sldChg chg="modTransition">
        <pc:chgData name="Eldert Grootenboer" userId="3fe8758b2c2b58d2" providerId="LiveId" clId="{A0A65CC6-B0FE-4F3B-958E-0DEC71A6D11D}" dt="2021-09-29T09:28:41.001" v="61"/>
        <pc:sldMkLst>
          <pc:docMk/>
          <pc:sldMk cId="2783293209" sldId="1548"/>
        </pc:sldMkLst>
      </pc:sldChg>
      <pc:sldChg chg="addSp modSp mod modTransition modClrScheme chgLayout">
        <pc:chgData name="Eldert Grootenboer" userId="3fe8758b2c2b58d2" providerId="LiveId" clId="{A0A65CC6-B0FE-4F3B-958E-0DEC71A6D11D}" dt="2021-09-29T09:28:41.001" v="61"/>
        <pc:sldMkLst>
          <pc:docMk/>
          <pc:sldMk cId="3073800531" sldId="1549"/>
        </pc:sldMkLst>
        <pc:spChg chg="mod ord">
          <ac:chgData name="Eldert Grootenboer" userId="3fe8758b2c2b58d2" providerId="LiveId" clId="{A0A65CC6-B0FE-4F3B-958E-0DEC71A6D11D}" dt="2021-09-27T14:25:32.700" v="53" actId="700"/>
          <ac:spMkLst>
            <pc:docMk/>
            <pc:sldMk cId="3073800531" sldId="1549"/>
            <ac:spMk id="2" creationId="{18D88CAF-5C32-4624-B498-7F707B0D6FF3}"/>
          </ac:spMkLst>
        </pc:spChg>
        <pc:spChg chg="add mod ord">
          <ac:chgData name="Eldert Grootenboer" userId="3fe8758b2c2b58d2" providerId="LiveId" clId="{A0A65CC6-B0FE-4F3B-958E-0DEC71A6D11D}" dt="2021-09-27T14:25:32.700" v="53" actId="700"/>
          <ac:spMkLst>
            <pc:docMk/>
            <pc:sldMk cId="3073800531" sldId="1549"/>
            <ac:spMk id="3" creationId="{070F88D5-20FA-4957-9AF5-EA8249552A35}"/>
          </ac:spMkLst>
        </pc:spChg>
      </pc:sldChg>
      <pc:sldChg chg="modTransition">
        <pc:chgData name="Eldert Grootenboer" userId="3fe8758b2c2b58d2" providerId="LiveId" clId="{A0A65CC6-B0FE-4F3B-958E-0DEC71A6D11D}" dt="2021-09-29T09:28:41.001" v="61"/>
        <pc:sldMkLst>
          <pc:docMk/>
          <pc:sldMk cId="1718130875" sldId="1571"/>
        </pc:sldMkLst>
      </pc:sldChg>
      <pc:sldChg chg="modTransition">
        <pc:chgData name="Eldert Grootenboer" userId="3fe8758b2c2b58d2" providerId="LiveId" clId="{A0A65CC6-B0FE-4F3B-958E-0DEC71A6D11D}" dt="2021-09-29T09:28:41.001" v="61"/>
        <pc:sldMkLst>
          <pc:docMk/>
          <pc:sldMk cId="999647639" sldId="1573"/>
        </pc:sldMkLst>
      </pc:sldChg>
      <pc:sldChg chg="modTransition">
        <pc:chgData name="Eldert Grootenboer" userId="3fe8758b2c2b58d2" providerId="LiveId" clId="{A0A65CC6-B0FE-4F3B-958E-0DEC71A6D11D}" dt="2021-09-29T09:28:41.001" v="61"/>
        <pc:sldMkLst>
          <pc:docMk/>
          <pc:sldMk cId="3582398993" sldId="1581"/>
        </pc:sldMkLst>
      </pc:sldChg>
      <pc:sldChg chg="modTransition">
        <pc:chgData name="Eldert Grootenboer" userId="3fe8758b2c2b58d2" providerId="LiveId" clId="{A0A65CC6-B0FE-4F3B-958E-0DEC71A6D11D}" dt="2021-09-29T09:28:41.001" v="61"/>
        <pc:sldMkLst>
          <pc:docMk/>
          <pc:sldMk cId="3554866888" sldId="1856"/>
        </pc:sldMkLst>
      </pc:sldChg>
      <pc:sldChg chg="del modTransition">
        <pc:chgData name="Eldert Grootenboer" userId="3fe8758b2c2b58d2" providerId="LiveId" clId="{A0A65CC6-B0FE-4F3B-958E-0DEC71A6D11D}" dt="2021-09-29T09:31:02.909" v="62" actId="47"/>
        <pc:sldMkLst>
          <pc:docMk/>
          <pc:sldMk cId="1396439780" sldId="1859"/>
        </pc:sldMkLst>
      </pc:sldChg>
      <pc:sldChg chg="modTransition">
        <pc:chgData name="Eldert Grootenboer" userId="3fe8758b2c2b58d2" providerId="LiveId" clId="{A0A65CC6-B0FE-4F3B-958E-0DEC71A6D11D}" dt="2021-09-29T09:28:41.001" v="61"/>
        <pc:sldMkLst>
          <pc:docMk/>
          <pc:sldMk cId="847906476" sldId="1863"/>
        </pc:sldMkLst>
      </pc:sldChg>
      <pc:sldChg chg="del">
        <pc:chgData name="Eldert Grootenboer" userId="3fe8758b2c2b58d2" providerId="LiveId" clId="{A0A65CC6-B0FE-4F3B-958E-0DEC71A6D11D}" dt="2021-09-27T14:14:44.824" v="25" actId="47"/>
        <pc:sldMkLst>
          <pc:docMk/>
          <pc:sldMk cId="4263392662" sldId="1870"/>
        </pc:sldMkLst>
      </pc:sldChg>
      <pc:sldChg chg="del modTransition">
        <pc:chgData name="Eldert Grootenboer" userId="3fe8758b2c2b58d2" providerId="LiveId" clId="{A0A65CC6-B0FE-4F3B-958E-0DEC71A6D11D}" dt="2021-09-29T09:31:02.909" v="62" actId="47"/>
        <pc:sldMkLst>
          <pc:docMk/>
          <pc:sldMk cId="4232090810" sldId="1951"/>
        </pc:sldMkLst>
      </pc:sldChg>
      <pc:sldChg chg="del modTransition">
        <pc:chgData name="Eldert Grootenboer" userId="3fe8758b2c2b58d2" providerId="LiveId" clId="{A0A65CC6-B0FE-4F3B-958E-0DEC71A6D11D}" dt="2021-09-29T09:31:02.909" v="62" actId="47"/>
        <pc:sldMkLst>
          <pc:docMk/>
          <pc:sldMk cId="377708338" sldId="1958"/>
        </pc:sldMkLst>
      </pc:sldChg>
      <pc:sldChg chg="modSp mod modTransition setBg modClrScheme chgLayout">
        <pc:chgData name="Eldert Grootenboer" userId="3fe8758b2c2b58d2" providerId="LiveId" clId="{A0A65CC6-B0FE-4F3B-958E-0DEC71A6D11D}" dt="2021-09-29T09:39:10.832" v="94"/>
        <pc:sldMkLst>
          <pc:docMk/>
          <pc:sldMk cId="891752123" sldId="1997"/>
        </pc:sldMkLst>
        <pc:spChg chg="mod ord">
          <ac:chgData name="Eldert Grootenboer" userId="3fe8758b2c2b58d2" providerId="LiveId" clId="{A0A65CC6-B0FE-4F3B-958E-0DEC71A6D11D}" dt="2021-09-27T14:26:00.414" v="58" actId="700"/>
          <ac:spMkLst>
            <pc:docMk/>
            <pc:sldMk cId="891752123" sldId="1997"/>
            <ac:spMk id="2" creationId="{EDF5E76B-98B8-4D90-8AEA-7411FE79CE78}"/>
          </ac:spMkLst>
        </pc:spChg>
      </pc:sldChg>
      <pc:sldChg chg="modTransition">
        <pc:chgData name="Eldert Grootenboer" userId="3fe8758b2c2b58d2" providerId="LiveId" clId="{A0A65CC6-B0FE-4F3B-958E-0DEC71A6D11D}" dt="2021-09-29T09:28:41.001" v="61"/>
        <pc:sldMkLst>
          <pc:docMk/>
          <pc:sldMk cId="1854621498" sldId="2111"/>
        </pc:sldMkLst>
      </pc:sldChg>
      <pc:sldChg chg="del">
        <pc:chgData name="Eldert Grootenboer" userId="3fe8758b2c2b58d2" providerId="LiveId" clId="{A0A65CC6-B0FE-4F3B-958E-0DEC71A6D11D}" dt="2021-09-27T14:14:05.747" v="20" actId="47"/>
        <pc:sldMkLst>
          <pc:docMk/>
          <pc:sldMk cId="4011517981" sldId="2123"/>
        </pc:sldMkLst>
      </pc:sldChg>
      <pc:sldChg chg="addSp modSp mod modTransition modClrScheme chgLayout">
        <pc:chgData name="Eldert Grootenboer" userId="3fe8758b2c2b58d2" providerId="LiveId" clId="{A0A65CC6-B0FE-4F3B-958E-0DEC71A6D11D}" dt="2021-09-29T09:28:41.001" v="61"/>
        <pc:sldMkLst>
          <pc:docMk/>
          <pc:sldMk cId="1918093592" sldId="2457"/>
        </pc:sldMkLst>
        <pc:spChg chg="add mod ord">
          <ac:chgData name="Eldert Grootenboer" userId="3fe8758b2c2b58d2" providerId="LiveId" clId="{A0A65CC6-B0FE-4F3B-958E-0DEC71A6D11D}" dt="2021-09-27T14:24:47.363" v="49" actId="700"/>
          <ac:spMkLst>
            <pc:docMk/>
            <pc:sldMk cId="1918093592" sldId="2457"/>
            <ac:spMk id="2" creationId="{26B2D007-05F4-451A-AF5B-0CB889D43DBE}"/>
          </ac:spMkLst>
        </pc:spChg>
        <pc:spChg chg="mod ord">
          <ac:chgData name="Eldert Grootenboer" userId="3fe8758b2c2b58d2" providerId="LiveId" clId="{A0A65CC6-B0FE-4F3B-958E-0DEC71A6D11D}" dt="2021-09-27T14:24:47.363" v="49" actId="700"/>
          <ac:spMkLst>
            <pc:docMk/>
            <pc:sldMk cId="1918093592" sldId="2457"/>
            <ac:spMk id="6" creationId="{3439F32F-04C8-44A9-8903-081158EAA648}"/>
          </ac:spMkLst>
        </pc:spChg>
      </pc:sldChg>
      <pc:sldChg chg="addSp modSp mod modTransition modClrScheme chgLayout">
        <pc:chgData name="Eldert Grootenboer" userId="3fe8758b2c2b58d2" providerId="LiveId" clId="{A0A65CC6-B0FE-4F3B-958E-0DEC71A6D11D}" dt="2021-09-29T09:28:41.001" v="61"/>
        <pc:sldMkLst>
          <pc:docMk/>
          <pc:sldMk cId="2967473718" sldId="2458"/>
        </pc:sldMkLst>
        <pc:spChg chg="add mod ord">
          <ac:chgData name="Eldert Grootenboer" userId="3fe8758b2c2b58d2" providerId="LiveId" clId="{A0A65CC6-B0FE-4F3B-958E-0DEC71A6D11D}" dt="2021-09-27T14:24:47.363" v="49" actId="700"/>
          <ac:spMkLst>
            <pc:docMk/>
            <pc:sldMk cId="2967473718" sldId="2458"/>
            <ac:spMk id="2" creationId="{7527F3D6-DF7E-429A-90AE-C135C3807250}"/>
          </ac:spMkLst>
        </pc:spChg>
        <pc:spChg chg="mod ord">
          <ac:chgData name="Eldert Grootenboer" userId="3fe8758b2c2b58d2" providerId="LiveId" clId="{A0A65CC6-B0FE-4F3B-958E-0DEC71A6D11D}" dt="2021-09-27T14:24:47.363" v="49" actId="700"/>
          <ac:spMkLst>
            <pc:docMk/>
            <pc:sldMk cId="2967473718" sldId="2458"/>
            <ac:spMk id="5" creationId="{3866B44C-0FE4-432C-B997-FC63A418A1FD}"/>
          </ac:spMkLst>
        </pc:spChg>
      </pc:sldChg>
      <pc:sldChg chg="modTransition">
        <pc:chgData name="Eldert Grootenboer" userId="3fe8758b2c2b58d2" providerId="LiveId" clId="{A0A65CC6-B0FE-4F3B-958E-0DEC71A6D11D}" dt="2021-09-29T09:28:41.001" v="61"/>
        <pc:sldMkLst>
          <pc:docMk/>
          <pc:sldMk cId="4005184806" sldId="2459"/>
        </pc:sldMkLst>
      </pc:sldChg>
      <pc:sldChg chg="modTransition">
        <pc:chgData name="Eldert Grootenboer" userId="3fe8758b2c2b58d2" providerId="LiveId" clId="{A0A65CC6-B0FE-4F3B-958E-0DEC71A6D11D}" dt="2021-09-29T09:28:41.001" v="61"/>
        <pc:sldMkLst>
          <pc:docMk/>
          <pc:sldMk cId="2351338424" sldId="2491"/>
        </pc:sldMkLst>
      </pc:sldChg>
      <pc:sldChg chg="modTransition">
        <pc:chgData name="Eldert Grootenboer" userId="3fe8758b2c2b58d2" providerId="LiveId" clId="{A0A65CC6-B0FE-4F3B-958E-0DEC71A6D11D}" dt="2021-09-29T09:28:41.001" v="61"/>
        <pc:sldMkLst>
          <pc:docMk/>
          <pc:sldMk cId="2120630816" sldId="2492"/>
        </pc:sldMkLst>
      </pc:sldChg>
      <pc:sldChg chg="del">
        <pc:chgData name="Eldert Grootenboer" userId="3fe8758b2c2b58d2" providerId="LiveId" clId="{A0A65CC6-B0FE-4F3B-958E-0DEC71A6D11D}" dt="2021-09-27T14:14:30.201" v="22" actId="47"/>
        <pc:sldMkLst>
          <pc:docMk/>
          <pc:sldMk cId="1452687203" sldId="2076137155"/>
        </pc:sldMkLst>
      </pc:sldChg>
      <pc:sldChg chg="del">
        <pc:chgData name="Eldert Grootenboer" userId="3fe8758b2c2b58d2" providerId="LiveId" clId="{A0A65CC6-B0FE-4F3B-958E-0DEC71A6D11D}" dt="2021-09-27T14:25:51.748" v="57" actId="47"/>
        <pc:sldMkLst>
          <pc:docMk/>
          <pc:sldMk cId="1735894733" sldId="2076137167"/>
        </pc:sldMkLst>
      </pc:sldChg>
      <pc:sldChg chg="del">
        <pc:chgData name="Eldert Grootenboer" userId="3fe8758b2c2b58d2" providerId="LiveId" clId="{A0A65CC6-B0FE-4F3B-958E-0DEC71A6D11D}" dt="2021-09-27T14:25:51.078" v="56" actId="47"/>
        <pc:sldMkLst>
          <pc:docMk/>
          <pc:sldMk cId="4243516411" sldId="2076137176"/>
        </pc:sldMkLst>
      </pc:sldChg>
      <pc:sldChg chg="add del">
        <pc:chgData name="Eldert Grootenboer" userId="3fe8758b2c2b58d2" providerId="LiveId" clId="{A0A65CC6-B0FE-4F3B-958E-0DEC71A6D11D}" dt="2021-09-29T09:28:25.634" v="59" actId="47"/>
        <pc:sldMkLst>
          <pc:docMk/>
          <pc:sldMk cId="1872273559" sldId="2076137177"/>
        </pc:sldMkLst>
      </pc:sldChg>
      <pc:sldChg chg="del">
        <pc:chgData name="Eldert Grootenboer" userId="3fe8758b2c2b58d2" providerId="LiveId" clId="{A0A65CC6-B0FE-4F3B-958E-0DEC71A6D11D}" dt="2021-09-27T14:14:30.729" v="23" actId="47"/>
        <pc:sldMkLst>
          <pc:docMk/>
          <pc:sldMk cId="3922678515" sldId="2076137179"/>
        </pc:sldMkLst>
      </pc:sldChg>
      <pc:sldChg chg="del">
        <pc:chgData name="Eldert Grootenboer" userId="3fe8758b2c2b58d2" providerId="LiveId" clId="{A0A65CC6-B0FE-4F3B-958E-0DEC71A6D11D}" dt="2021-09-27T14:14:56.684" v="28" actId="47"/>
        <pc:sldMkLst>
          <pc:docMk/>
          <pc:sldMk cId="1745991431" sldId="2076137180"/>
        </pc:sldMkLst>
      </pc:sldChg>
      <pc:sldChg chg="del modTransition">
        <pc:chgData name="Eldert Grootenboer" userId="3fe8758b2c2b58d2" providerId="LiveId" clId="{A0A65CC6-B0FE-4F3B-958E-0DEC71A6D11D}" dt="2021-09-29T09:31:02.909" v="62" actId="47"/>
        <pc:sldMkLst>
          <pc:docMk/>
          <pc:sldMk cId="495586830" sldId="2076137182"/>
        </pc:sldMkLst>
      </pc:sldChg>
      <pc:sldChg chg="modTransition">
        <pc:chgData name="Eldert Grootenboer" userId="3fe8758b2c2b58d2" providerId="LiveId" clId="{A0A65CC6-B0FE-4F3B-958E-0DEC71A6D11D}" dt="2021-09-29T09:28:41.001" v="61"/>
        <pc:sldMkLst>
          <pc:docMk/>
          <pc:sldMk cId="2897729049" sldId="2076137183"/>
        </pc:sldMkLst>
      </pc:sldChg>
      <pc:sldChg chg="modTransition">
        <pc:chgData name="Eldert Grootenboer" userId="3fe8758b2c2b58d2" providerId="LiveId" clId="{A0A65CC6-B0FE-4F3B-958E-0DEC71A6D11D}" dt="2021-09-29T09:28:41.001" v="61"/>
        <pc:sldMkLst>
          <pc:docMk/>
          <pc:sldMk cId="1141325467" sldId="2076137184"/>
        </pc:sldMkLst>
      </pc:sldChg>
      <pc:sldChg chg="modTransition">
        <pc:chgData name="Eldert Grootenboer" userId="3fe8758b2c2b58d2" providerId="LiveId" clId="{A0A65CC6-B0FE-4F3B-958E-0DEC71A6D11D}" dt="2021-09-29T09:28:41.001" v="61"/>
        <pc:sldMkLst>
          <pc:docMk/>
          <pc:sldMk cId="3819908435" sldId="2076137185"/>
        </pc:sldMkLst>
      </pc:sldChg>
      <pc:sldChg chg="addSp delSp modSp mod modTransition modClrScheme modShow chgLayout">
        <pc:chgData name="Eldert Grootenboer" userId="3fe8758b2c2b58d2" providerId="LiveId" clId="{A0A65CC6-B0FE-4F3B-958E-0DEC71A6D11D}" dt="2021-09-29T09:38:01.057" v="92" actId="729"/>
        <pc:sldMkLst>
          <pc:docMk/>
          <pc:sldMk cId="3973601792" sldId="2076137186"/>
        </pc:sldMkLst>
        <pc:spChg chg="mod ord">
          <ac:chgData name="Eldert Grootenboer" userId="3fe8758b2c2b58d2" providerId="LiveId" clId="{A0A65CC6-B0FE-4F3B-958E-0DEC71A6D11D}" dt="2021-09-27T14:24:32.757" v="48" actId="700"/>
          <ac:spMkLst>
            <pc:docMk/>
            <pc:sldMk cId="3973601792" sldId="2076137186"/>
            <ac:spMk id="3" creationId="{4309FE15-6386-914E-92C3-C6A388E27D17}"/>
          </ac:spMkLst>
        </pc:spChg>
        <pc:spChg chg="add del mod ord">
          <ac:chgData name="Eldert Grootenboer" userId="3fe8758b2c2b58d2" providerId="LiveId" clId="{A0A65CC6-B0FE-4F3B-958E-0DEC71A6D11D}" dt="2021-09-27T14:24:32.757" v="48" actId="700"/>
          <ac:spMkLst>
            <pc:docMk/>
            <pc:sldMk cId="3973601792" sldId="2076137186"/>
            <ac:spMk id="26" creationId="{DA895B75-8850-46C3-8C98-FED3C7CA36E6}"/>
          </ac:spMkLst>
        </pc:spChg>
      </pc:sldChg>
      <pc:sldChg chg="modSp mod modTransition modClrScheme modShow chgLayout">
        <pc:chgData name="Eldert Grootenboer" userId="3fe8758b2c2b58d2" providerId="LiveId" clId="{A0A65CC6-B0FE-4F3B-958E-0DEC71A6D11D}" dt="2021-09-29T09:38:01.057" v="92" actId="729"/>
        <pc:sldMkLst>
          <pc:docMk/>
          <pc:sldMk cId="3426708402" sldId="2076137187"/>
        </pc:sldMkLst>
        <pc:spChg chg="mod ord">
          <ac:chgData name="Eldert Grootenboer" userId="3fe8758b2c2b58d2" providerId="LiveId" clId="{A0A65CC6-B0FE-4F3B-958E-0DEC71A6D11D}" dt="2021-09-27T14:24:23.064" v="46" actId="700"/>
          <ac:spMkLst>
            <pc:docMk/>
            <pc:sldMk cId="3426708402" sldId="2076137187"/>
            <ac:spMk id="2" creationId="{00000000-0000-0000-0000-000000000000}"/>
          </ac:spMkLst>
        </pc:spChg>
        <pc:spChg chg="mod ord">
          <ac:chgData name="Eldert Grootenboer" userId="3fe8758b2c2b58d2" providerId="LiveId" clId="{A0A65CC6-B0FE-4F3B-958E-0DEC71A6D11D}" dt="2021-09-27T14:24:23.064" v="46" actId="700"/>
          <ac:spMkLst>
            <pc:docMk/>
            <pc:sldMk cId="3426708402" sldId="2076137187"/>
            <ac:spMk id="3" creationId="{00000000-0000-0000-0000-000000000000}"/>
          </ac:spMkLst>
        </pc:spChg>
        <pc:picChg chg="mod ord modCrop">
          <ac:chgData name="Eldert Grootenboer" userId="3fe8758b2c2b58d2" providerId="LiveId" clId="{A0A65CC6-B0FE-4F3B-958E-0DEC71A6D11D}" dt="2021-09-27T14:24:23.064" v="46" actId="700"/>
          <ac:picMkLst>
            <pc:docMk/>
            <pc:sldMk cId="3426708402" sldId="2076137187"/>
            <ac:picMk id="9" creationId="{A9D57692-5F46-401C-95FD-4EB512A09A23}"/>
          </ac:picMkLst>
        </pc:picChg>
      </pc:sldChg>
      <pc:sldChg chg="addSp delSp modSp mod modTransition modClrScheme modShow chgLayout">
        <pc:chgData name="Eldert Grootenboer" userId="3fe8758b2c2b58d2" providerId="LiveId" clId="{A0A65CC6-B0FE-4F3B-958E-0DEC71A6D11D}" dt="2021-09-29T09:38:01.057" v="92" actId="729"/>
        <pc:sldMkLst>
          <pc:docMk/>
          <pc:sldMk cId="352734087" sldId="2076137188"/>
        </pc:sldMkLst>
        <pc:spChg chg="mod ord">
          <ac:chgData name="Eldert Grootenboer" userId="3fe8758b2c2b58d2" providerId="LiveId" clId="{A0A65CC6-B0FE-4F3B-958E-0DEC71A6D11D}" dt="2021-09-27T14:24:13.903" v="45" actId="700"/>
          <ac:spMkLst>
            <pc:docMk/>
            <pc:sldMk cId="352734087" sldId="2076137188"/>
            <ac:spMk id="2" creationId="{00000000-0000-0000-0000-000000000000}"/>
          </ac:spMkLst>
        </pc:spChg>
        <pc:spChg chg="mod ord">
          <ac:chgData name="Eldert Grootenboer" userId="3fe8758b2c2b58d2" providerId="LiveId" clId="{A0A65CC6-B0FE-4F3B-958E-0DEC71A6D11D}" dt="2021-09-27T14:24:13.903" v="45" actId="700"/>
          <ac:spMkLst>
            <pc:docMk/>
            <pc:sldMk cId="352734087" sldId="2076137188"/>
            <ac:spMk id="3" creationId="{00000000-0000-0000-0000-000000000000}"/>
          </ac:spMkLst>
        </pc:spChg>
        <pc:spChg chg="add del mod ord">
          <ac:chgData name="Eldert Grootenboer" userId="3fe8758b2c2b58d2" providerId="LiveId" clId="{A0A65CC6-B0FE-4F3B-958E-0DEC71A6D11D}" dt="2021-09-27T14:23:45.849" v="43"/>
          <ac:spMkLst>
            <pc:docMk/>
            <pc:sldMk cId="352734087" sldId="2076137188"/>
            <ac:spMk id="4" creationId="{9F5AFDDA-0AE4-4567-B886-77E4C69770AB}"/>
          </ac:spMkLst>
        </pc:spChg>
        <pc:picChg chg="add mod ord">
          <ac:chgData name="Eldert Grootenboer" userId="3fe8758b2c2b58d2" providerId="LiveId" clId="{A0A65CC6-B0FE-4F3B-958E-0DEC71A6D11D}" dt="2021-09-27T14:24:13.903" v="45" actId="700"/>
          <ac:picMkLst>
            <pc:docMk/>
            <pc:sldMk cId="352734087" sldId="2076137188"/>
            <ac:picMk id="6" creationId="{BA53E6C0-C404-406A-8515-5BC584827C40}"/>
          </ac:picMkLst>
        </pc:picChg>
        <pc:picChg chg="del">
          <ac:chgData name="Eldert Grootenboer" userId="3fe8758b2c2b58d2" providerId="LiveId" clId="{A0A65CC6-B0FE-4F3B-958E-0DEC71A6D11D}" dt="2021-09-27T14:23:44.656" v="42" actId="21"/>
          <ac:picMkLst>
            <pc:docMk/>
            <pc:sldMk cId="352734087" sldId="2076137188"/>
            <ac:picMk id="19" creationId="{F048BD8B-B721-457A-9D4F-1CE5C8A5F48B}"/>
          </ac:picMkLst>
        </pc:picChg>
      </pc:sldChg>
      <pc:sldChg chg="modSp mod modTransition modClrScheme modShow chgLayout">
        <pc:chgData name="Eldert Grootenboer" userId="3fe8758b2c2b58d2" providerId="LiveId" clId="{A0A65CC6-B0FE-4F3B-958E-0DEC71A6D11D}" dt="2021-09-29T09:38:01.057" v="92" actId="729"/>
        <pc:sldMkLst>
          <pc:docMk/>
          <pc:sldMk cId="1823333210" sldId="2076137189"/>
        </pc:sldMkLst>
        <pc:spChg chg="mod ord">
          <ac:chgData name="Eldert Grootenboer" userId="3fe8758b2c2b58d2" providerId="LiveId" clId="{A0A65CC6-B0FE-4F3B-958E-0DEC71A6D11D}" dt="2021-09-27T14:24:02.242" v="44" actId="700"/>
          <ac:spMkLst>
            <pc:docMk/>
            <pc:sldMk cId="1823333210" sldId="2076137189"/>
            <ac:spMk id="4" creationId="{670CB27B-671F-48A4-B590-CCD71315CA66}"/>
          </ac:spMkLst>
        </pc:spChg>
        <pc:spChg chg="mod ord">
          <ac:chgData name="Eldert Grootenboer" userId="3fe8758b2c2b58d2" providerId="LiveId" clId="{A0A65CC6-B0FE-4F3B-958E-0DEC71A6D11D}" dt="2021-09-27T14:24:02.242" v="44" actId="700"/>
          <ac:spMkLst>
            <pc:docMk/>
            <pc:sldMk cId="1823333210" sldId="2076137189"/>
            <ac:spMk id="8" creationId="{2A7A3CBB-5A8F-4AB4-B64B-8A800DCF6D84}"/>
          </ac:spMkLst>
        </pc:spChg>
      </pc:sldChg>
      <pc:sldChg chg="addSp modSp mod modTransition modClrScheme chgLayout">
        <pc:chgData name="Eldert Grootenboer" userId="3fe8758b2c2b58d2" providerId="LiveId" clId="{A0A65CC6-B0FE-4F3B-958E-0DEC71A6D11D}" dt="2021-09-29T09:28:41.001" v="61"/>
        <pc:sldMkLst>
          <pc:docMk/>
          <pc:sldMk cId="824814114" sldId="2076137190"/>
        </pc:sldMkLst>
        <pc:spChg chg="mod ord">
          <ac:chgData name="Eldert Grootenboer" userId="3fe8758b2c2b58d2" providerId="LiveId" clId="{A0A65CC6-B0FE-4F3B-958E-0DEC71A6D11D}" dt="2021-09-27T14:25:10.164" v="52" actId="700"/>
          <ac:spMkLst>
            <pc:docMk/>
            <pc:sldMk cId="824814114" sldId="2076137190"/>
            <ac:spMk id="3" creationId="{00000000-0000-0000-0000-000000000000}"/>
          </ac:spMkLst>
        </pc:spChg>
        <pc:spChg chg="add mod ord">
          <ac:chgData name="Eldert Grootenboer" userId="3fe8758b2c2b58d2" providerId="LiveId" clId="{A0A65CC6-B0FE-4F3B-958E-0DEC71A6D11D}" dt="2021-09-27T14:25:10.164" v="52" actId="700"/>
          <ac:spMkLst>
            <pc:docMk/>
            <pc:sldMk cId="824814114" sldId="2076137190"/>
            <ac:spMk id="6" creationId="{202A51E7-DD76-404B-9ACA-261B36F82E33}"/>
          </ac:spMkLst>
        </pc:spChg>
      </pc:sldChg>
      <pc:sldChg chg="addSp modSp mod modTransition modClrScheme chgLayout">
        <pc:chgData name="Eldert Grootenboer" userId="3fe8758b2c2b58d2" providerId="LiveId" clId="{A0A65CC6-B0FE-4F3B-958E-0DEC71A6D11D}" dt="2021-09-29T09:28:41.001" v="61"/>
        <pc:sldMkLst>
          <pc:docMk/>
          <pc:sldMk cId="128539374" sldId="2076137191"/>
        </pc:sldMkLst>
        <pc:spChg chg="mod ord">
          <ac:chgData name="Eldert Grootenboer" userId="3fe8758b2c2b58d2" providerId="LiveId" clId="{A0A65CC6-B0FE-4F3B-958E-0DEC71A6D11D}" dt="2021-09-27T14:25:10.164" v="52" actId="700"/>
          <ac:spMkLst>
            <pc:docMk/>
            <pc:sldMk cId="128539374" sldId="2076137191"/>
            <ac:spMk id="2" creationId="{8E835FDD-4930-4538-ACCB-41C683A31B9D}"/>
          </ac:spMkLst>
        </pc:spChg>
        <pc:spChg chg="add mod ord">
          <ac:chgData name="Eldert Grootenboer" userId="3fe8758b2c2b58d2" providerId="LiveId" clId="{A0A65CC6-B0FE-4F3B-958E-0DEC71A6D11D}" dt="2021-09-27T14:25:10.164" v="52" actId="700"/>
          <ac:spMkLst>
            <pc:docMk/>
            <pc:sldMk cId="128539374" sldId="2076137191"/>
            <ac:spMk id="3" creationId="{ACE1F926-DA9F-4175-95D2-FCB5106EF552}"/>
          </ac:spMkLst>
        </pc:spChg>
      </pc:sldChg>
      <pc:sldChg chg="addSp delSp add del modTransition">
        <pc:chgData name="Eldert Grootenboer" userId="3fe8758b2c2b58d2" providerId="LiveId" clId="{A0A65CC6-B0FE-4F3B-958E-0DEC71A6D11D}" dt="2021-09-29T09:28:41.001" v="61"/>
        <pc:sldMkLst>
          <pc:docMk/>
          <pc:sldMk cId="4044967249" sldId="2076137192"/>
        </pc:sldMkLst>
        <pc:picChg chg="add del">
          <ac:chgData name="Eldert Grootenboer" userId="3fe8758b2c2b58d2" providerId="LiveId" clId="{A0A65CC6-B0FE-4F3B-958E-0DEC71A6D11D}" dt="2021-09-27T14:13:35.407" v="8"/>
          <ac:picMkLst>
            <pc:docMk/>
            <pc:sldMk cId="4044967249" sldId="2076137192"/>
            <ac:picMk id="2" creationId="{FED801BA-43DE-4A7C-8924-A939FAE68955}"/>
          </ac:picMkLst>
        </pc:picChg>
      </pc:sldChg>
      <pc:sldChg chg="add modTransition">
        <pc:chgData name="Eldert Grootenboer" userId="3fe8758b2c2b58d2" providerId="LiveId" clId="{A0A65CC6-B0FE-4F3B-958E-0DEC71A6D11D}" dt="2021-09-29T09:28:41.001" v="61"/>
        <pc:sldMkLst>
          <pc:docMk/>
          <pc:sldMk cId="4019653143" sldId="2076137193"/>
        </pc:sldMkLst>
      </pc:sldChg>
      <pc:sldChg chg="modSp add mod ord modTransition">
        <pc:chgData name="Eldert Grootenboer" userId="3fe8758b2c2b58d2" providerId="LiveId" clId="{A0A65CC6-B0FE-4F3B-958E-0DEC71A6D11D}" dt="2021-09-29T09:28:41.001" v="61"/>
        <pc:sldMkLst>
          <pc:docMk/>
          <pc:sldMk cId="3629229245" sldId="2076137194"/>
        </pc:sldMkLst>
        <pc:spChg chg="mod">
          <ac:chgData name="Eldert Grootenboer" userId="3fe8758b2c2b58d2" providerId="LiveId" clId="{A0A65CC6-B0FE-4F3B-958E-0DEC71A6D11D}" dt="2021-09-27T14:14:54.314" v="27"/>
          <ac:spMkLst>
            <pc:docMk/>
            <pc:sldMk cId="3629229245" sldId="2076137194"/>
            <ac:spMk id="2" creationId="{FA62B386-AA9E-9947-B5AD-683E9E127025}"/>
          </ac:spMkLst>
        </pc:spChg>
      </pc:sldChg>
      <pc:sldChg chg="delSp modSp add mod delAnim modAnim">
        <pc:chgData name="Eldert Grootenboer" userId="3fe8758b2c2b58d2" providerId="LiveId" clId="{A0A65CC6-B0FE-4F3B-958E-0DEC71A6D11D}" dt="2021-09-29T09:37:04.519" v="91"/>
        <pc:sldMkLst>
          <pc:docMk/>
          <pc:sldMk cId="3292073259" sldId="2147469460"/>
        </pc:sldMkLst>
        <pc:spChg chg="mod">
          <ac:chgData name="Eldert Grootenboer" userId="3fe8758b2c2b58d2" providerId="LiveId" clId="{A0A65CC6-B0FE-4F3B-958E-0DEC71A6D11D}" dt="2021-09-29T09:34:40.674" v="64" actId="14100"/>
          <ac:spMkLst>
            <pc:docMk/>
            <pc:sldMk cId="3292073259" sldId="2147469460"/>
            <ac:spMk id="94" creationId="{57FBD5BB-9304-4A52-9714-C5D7068DFC62}"/>
          </ac:spMkLst>
        </pc:spChg>
        <pc:spChg chg="topLvl">
          <ac:chgData name="Eldert Grootenboer" userId="3fe8758b2c2b58d2" providerId="LiveId" clId="{A0A65CC6-B0FE-4F3B-958E-0DEC71A6D11D}" dt="2021-09-29T09:36:15.373" v="80" actId="478"/>
          <ac:spMkLst>
            <pc:docMk/>
            <pc:sldMk cId="3292073259" sldId="2147469460"/>
            <ac:spMk id="116" creationId="{34ABA2D8-8990-452F-B8E0-3EDD1D79B6CE}"/>
          </ac:spMkLst>
        </pc:spChg>
        <pc:grpChg chg="del">
          <ac:chgData name="Eldert Grootenboer" userId="3fe8758b2c2b58d2" providerId="LiveId" clId="{A0A65CC6-B0FE-4F3B-958E-0DEC71A6D11D}" dt="2021-09-29T09:36:15.373" v="80" actId="478"/>
          <ac:grpSpMkLst>
            <pc:docMk/>
            <pc:sldMk cId="3292073259" sldId="2147469460"/>
            <ac:grpSpMk id="114" creationId="{50802200-A41C-40BC-A1D8-58D7AC68E538}"/>
          </ac:grpSpMkLst>
        </pc:grpChg>
        <pc:cxnChg chg="del topLvl">
          <ac:chgData name="Eldert Grootenboer" userId="3fe8758b2c2b58d2" providerId="LiveId" clId="{A0A65CC6-B0FE-4F3B-958E-0DEC71A6D11D}" dt="2021-09-29T09:36:15.373" v="80" actId="478"/>
          <ac:cxnSpMkLst>
            <pc:docMk/>
            <pc:sldMk cId="3292073259" sldId="2147469460"/>
            <ac:cxnSpMk id="115" creationId="{DA2CDC39-591A-4406-A5EE-41E4E9079996}"/>
          </ac:cxnSpMkLst>
        </pc:cxnChg>
      </pc:sldChg>
      <pc:sldMasterChg chg="delSldLayout">
        <pc:chgData name="Eldert Grootenboer" userId="3fe8758b2c2b58d2" providerId="LiveId" clId="{A0A65CC6-B0FE-4F3B-958E-0DEC71A6D11D}" dt="2021-09-29T09:31:02.909" v="62" actId="47"/>
        <pc:sldMasterMkLst>
          <pc:docMk/>
          <pc:sldMasterMk cId="2585713670" sldId="2147483762"/>
        </pc:sldMasterMkLst>
        <pc:sldLayoutChg chg="del">
          <pc:chgData name="Eldert Grootenboer" userId="3fe8758b2c2b58d2" providerId="LiveId" clId="{A0A65CC6-B0FE-4F3B-958E-0DEC71A6D11D}" dt="2021-09-29T09:31:02.909" v="62" actId="47"/>
          <pc:sldLayoutMkLst>
            <pc:docMk/>
            <pc:sldMasterMk cId="2585713670" sldId="2147483762"/>
            <pc:sldLayoutMk cId="1165795032" sldId="2147483794"/>
          </pc:sldLayoutMkLst>
        </pc:sldLayoutChg>
      </pc:sldMasterChg>
    </pc:docChg>
  </pc:docChgLst>
  <pc:docChgLst>
    <pc:chgData name="Eldert Grootenboer" userId="3fe8758b2c2b58d2" providerId="LiveId" clId="{45897FA1-1A19-41AC-9DAF-64F6ACC83477}"/>
    <pc:docChg chg="undo redo custSel mod addSld delSld modSld sldOrd delMainMaster modMainMaster addSection delSection modSection">
      <pc:chgData name="Eldert Grootenboer" userId="3fe8758b2c2b58d2" providerId="LiveId" clId="{45897FA1-1A19-41AC-9DAF-64F6ACC83477}" dt="2020-06-03T19:48:16.048" v="1448"/>
      <pc:docMkLst>
        <pc:docMk/>
      </pc:docMkLst>
      <pc:sldChg chg="addSp delSp modSp del mod">
        <pc:chgData name="Eldert Grootenboer" userId="3fe8758b2c2b58d2" providerId="LiveId" clId="{45897FA1-1A19-41AC-9DAF-64F6ACC83477}" dt="2020-06-03T11:08:31.192" v="965" actId="47"/>
        <pc:sldMkLst>
          <pc:docMk/>
          <pc:sldMk cId="3960163671" sldId="257"/>
        </pc:sldMkLst>
        <pc:spChg chg="add del mod">
          <ac:chgData name="Eldert Grootenboer" userId="3fe8758b2c2b58d2" providerId="LiveId" clId="{45897FA1-1A19-41AC-9DAF-64F6ACC83477}" dt="2020-06-03T09:16:50.579" v="202"/>
          <ac:spMkLst>
            <pc:docMk/>
            <pc:sldMk cId="3960163671" sldId="257"/>
            <ac:spMk id="2" creationId="{911B224D-B38E-41B8-BAD4-028D5990670B}"/>
          </ac:spMkLst>
        </pc:spChg>
        <pc:spChg chg="add del mod">
          <ac:chgData name="Eldert Grootenboer" userId="3fe8758b2c2b58d2" providerId="LiveId" clId="{45897FA1-1A19-41AC-9DAF-64F6ACC83477}" dt="2020-06-03T09:16:50.579" v="202"/>
          <ac:spMkLst>
            <pc:docMk/>
            <pc:sldMk cId="3960163671" sldId="257"/>
            <ac:spMk id="3" creationId="{C26F1170-70EA-49DC-A2B8-56FEA5BA371A}"/>
          </ac:spMkLst>
        </pc:spChg>
        <pc:spChg chg="add del mod">
          <ac:chgData name="Eldert Grootenboer" userId="3fe8758b2c2b58d2" providerId="LiveId" clId="{45897FA1-1A19-41AC-9DAF-64F6ACC83477}" dt="2020-06-03T09:44:23.103" v="505"/>
          <ac:spMkLst>
            <pc:docMk/>
            <pc:sldMk cId="3960163671" sldId="257"/>
            <ac:spMk id="4" creationId="{CF321998-A796-4ED6-B45A-7F99FF2AAB89}"/>
          </ac:spMkLst>
        </pc:spChg>
        <pc:spChg chg="add del mod">
          <ac:chgData name="Eldert Grootenboer" userId="3fe8758b2c2b58d2" providerId="LiveId" clId="{45897FA1-1A19-41AC-9DAF-64F6ACC83477}" dt="2020-06-03T09:44:23.103" v="505"/>
          <ac:spMkLst>
            <pc:docMk/>
            <pc:sldMk cId="3960163671" sldId="257"/>
            <ac:spMk id="5" creationId="{D534F732-4C94-4D97-95D2-DB526276114B}"/>
          </ac:spMkLst>
        </pc:spChg>
        <pc:spChg chg="add del mod">
          <ac:chgData name="Eldert Grootenboer" userId="3fe8758b2c2b58d2" providerId="LiveId" clId="{45897FA1-1A19-41AC-9DAF-64F6ACC83477}" dt="2020-06-03T09:45:03.867" v="512"/>
          <ac:spMkLst>
            <pc:docMk/>
            <pc:sldMk cId="3960163671" sldId="257"/>
            <ac:spMk id="6" creationId="{BBFAEFD8-722E-47B4-A9C6-66FDAC1CE0DD}"/>
          </ac:spMkLst>
        </pc:spChg>
        <pc:spChg chg="mod">
          <ac:chgData name="Eldert Grootenboer" userId="3fe8758b2c2b58d2" providerId="LiveId" clId="{45897FA1-1A19-41AC-9DAF-64F6ACC83477}" dt="2020-06-03T09:45:03.867" v="512"/>
          <ac:spMkLst>
            <pc:docMk/>
            <pc:sldMk cId="3960163671" sldId="257"/>
            <ac:spMk id="7" creationId="{00000000-0000-0000-0000-000000000000}"/>
          </ac:spMkLst>
        </pc:spChg>
        <pc:spChg chg="mod">
          <ac:chgData name="Eldert Grootenboer" userId="3fe8758b2c2b58d2" providerId="LiveId" clId="{45897FA1-1A19-41AC-9DAF-64F6ACC83477}" dt="2020-06-03T09:45:03.867" v="512"/>
          <ac:spMkLst>
            <pc:docMk/>
            <pc:sldMk cId="3960163671" sldId="257"/>
            <ac:spMk id="8" creationId="{00000000-0000-0000-0000-000000000000}"/>
          </ac:spMkLst>
        </pc:spChg>
        <pc:spChg chg="add del mod">
          <ac:chgData name="Eldert Grootenboer" userId="3fe8758b2c2b58d2" providerId="LiveId" clId="{45897FA1-1A19-41AC-9DAF-64F6ACC83477}" dt="2020-06-03T09:45:03.867" v="512"/>
          <ac:spMkLst>
            <pc:docMk/>
            <pc:sldMk cId="3960163671" sldId="257"/>
            <ac:spMk id="9" creationId="{9B1C6C00-2C52-468A-9D21-DB9737524B99}"/>
          </ac:spMkLst>
        </pc:spChg>
      </pc:sldChg>
      <pc:sldChg chg="addSp delSp modSp modTransition setBg modAnim">
        <pc:chgData name="Eldert Grootenboer" userId="3fe8758b2c2b58d2" providerId="LiveId" clId="{45897FA1-1A19-41AC-9DAF-64F6ACC83477}" dt="2020-06-03T13:03:30.242" v="1430"/>
        <pc:sldMkLst>
          <pc:docMk/>
          <pc:sldMk cId="3583683268" sldId="278"/>
        </pc:sldMkLst>
        <pc:spChg chg="mod">
          <ac:chgData name="Eldert Grootenboer" userId="3fe8758b2c2b58d2" providerId="LiveId" clId="{45897FA1-1A19-41AC-9DAF-64F6ACC83477}" dt="2020-06-03T09:44:23.103" v="505"/>
          <ac:spMkLst>
            <pc:docMk/>
            <pc:sldMk cId="3583683268" sldId="278"/>
            <ac:spMk id="2" creationId="{00000000-0000-0000-0000-000000000000}"/>
          </ac:spMkLst>
        </pc:spChg>
        <pc:spChg chg="add del mod">
          <ac:chgData name="Eldert Grootenboer" userId="3fe8758b2c2b58d2" providerId="LiveId" clId="{45897FA1-1A19-41AC-9DAF-64F6ACC83477}" dt="2020-06-03T09:44:23.103" v="505"/>
          <ac:spMkLst>
            <pc:docMk/>
            <pc:sldMk cId="3583683268" sldId="278"/>
            <ac:spMk id="3" creationId="{7CA5D563-15D6-41F5-A1F6-48081E47BAF3}"/>
          </ac:spMkLst>
        </pc:spChg>
        <pc:spChg chg="mod">
          <ac:chgData name="Eldert Grootenboer" userId="3fe8758b2c2b58d2" providerId="LiveId" clId="{45897FA1-1A19-41AC-9DAF-64F6ACC83477}" dt="2020-06-03T11:32:15.393" v="1061" actId="207"/>
          <ac:spMkLst>
            <pc:docMk/>
            <pc:sldMk cId="3583683268" sldId="278"/>
            <ac:spMk id="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1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20" creationId="{00000000-0000-0000-0000-000000000000}"/>
          </ac:spMkLst>
        </pc:spChg>
      </pc:sldChg>
      <pc:sldChg chg="del">
        <pc:chgData name="Eldert Grootenboer" userId="3fe8758b2c2b58d2" providerId="LiveId" clId="{45897FA1-1A19-41AC-9DAF-64F6ACC83477}" dt="2020-06-02T07:19:38.209" v="8" actId="47"/>
        <pc:sldMkLst>
          <pc:docMk/>
          <pc:sldMk cId="432161553" sldId="280"/>
        </pc:sldMkLst>
      </pc:sldChg>
      <pc:sldChg chg="addSp delSp modSp mod modTransition setBg modClrScheme modAnim chgLayout">
        <pc:chgData name="Eldert Grootenboer" userId="3fe8758b2c2b58d2" providerId="LiveId" clId="{45897FA1-1A19-41AC-9DAF-64F6ACC83477}" dt="2020-06-03T12:49:46.132" v="1247"/>
        <pc:sldMkLst>
          <pc:docMk/>
          <pc:sldMk cId="369258262" sldId="349"/>
        </pc:sldMkLst>
        <pc:spChg chg="mod ord">
          <ac:chgData name="Eldert Grootenboer" userId="3fe8758b2c2b58d2" providerId="LiveId" clId="{45897FA1-1A19-41AC-9DAF-64F6ACC83477}" dt="2020-06-03T11:04:20.321" v="935" actId="20577"/>
          <ac:spMkLst>
            <pc:docMk/>
            <pc:sldMk cId="369258262" sldId="349"/>
            <ac:spMk id="2" creationId="{00000000-0000-0000-0000-000000000000}"/>
          </ac:spMkLst>
        </pc:spChg>
        <pc:spChg chg="mod ord">
          <ac:chgData name="Eldert Grootenboer" userId="3fe8758b2c2b58d2" providerId="LiveId" clId="{45897FA1-1A19-41AC-9DAF-64F6ACC83477}" dt="2020-06-03T11:03:03.631" v="926" actId="700"/>
          <ac:spMkLst>
            <pc:docMk/>
            <pc:sldMk cId="369258262" sldId="349"/>
            <ac:spMk id="3" creationId="{00000000-0000-0000-0000-000000000000}"/>
          </ac:spMkLst>
        </pc:spChg>
        <pc:spChg chg="add del mod">
          <ac:chgData name="Eldert Grootenboer" userId="3fe8758b2c2b58d2" providerId="LiveId" clId="{45897FA1-1A19-41AC-9DAF-64F6ACC83477}" dt="2020-06-03T09:44:23.103" v="505"/>
          <ac:spMkLst>
            <pc:docMk/>
            <pc:sldMk cId="369258262" sldId="349"/>
            <ac:spMk id="4" creationId="{5C7EE771-40A9-41F0-AE86-21E4DCE4E5B6}"/>
          </ac:spMkLst>
        </pc:spChg>
        <pc:spChg chg="add mod ord">
          <ac:chgData name="Eldert Grootenboer" userId="3fe8758b2c2b58d2" providerId="LiveId" clId="{45897FA1-1A19-41AC-9DAF-64F6ACC83477}" dt="2020-06-03T11:03:03.631" v="926" actId="700"/>
          <ac:spMkLst>
            <pc:docMk/>
            <pc:sldMk cId="369258262" sldId="349"/>
            <ac:spMk id="4" creationId="{ED3BB58F-EE82-4A05-A64F-04962320B350}"/>
          </ac:spMkLst>
        </pc:spChg>
        <pc:spChg chg="add del mod">
          <ac:chgData name="Eldert Grootenboer" userId="3fe8758b2c2b58d2" providerId="LiveId" clId="{45897FA1-1A19-41AC-9DAF-64F6ACC83477}" dt="2020-06-03T09:44:23.103" v="505"/>
          <ac:spMkLst>
            <pc:docMk/>
            <pc:sldMk cId="369258262" sldId="349"/>
            <ac:spMk id="5" creationId="{DF1C8D99-528B-40BB-98AC-AC5529D99383}"/>
          </ac:spMkLst>
        </pc:spChg>
        <pc:picChg chg="add mod">
          <ac:chgData name="Eldert Grootenboer" userId="3fe8758b2c2b58d2" providerId="LiveId" clId="{45897FA1-1A19-41AC-9DAF-64F6ACC83477}" dt="2020-06-03T11:03:24.419" v="929" actId="1076"/>
          <ac:picMkLst>
            <pc:docMk/>
            <pc:sldMk cId="369258262" sldId="349"/>
            <ac:picMk id="6" creationId="{BC554510-407B-4DB2-9CA4-51E1384BD46F}"/>
          </ac:picMkLst>
        </pc:picChg>
        <pc:picChg chg="del">
          <ac:chgData name="Eldert Grootenboer" userId="3fe8758b2c2b58d2" providerId="LiveId" clId="{45897FA1-1A19-41AC-9DAF-64F6ACC83477}" dt="2020-06-03T11:03:09.571" v="927" actId="21"/>
          <ac:picMkLst>
            <pc:docMk/>
            <pc:sldMk cId="369258262" sldId="349"/>
            <ac:picMk id="7" creationId="{C8E9994B-1046-4D01-B60F-DBFAAC430F5E}"/>
          </ac:picMkLst>
        </pc:picChg>
      </pc:sldChg>
      <pc:sldChg chg="addSp delSp modSp del">
        <pc:chgData name="Eldert Grootenboer" userId="3fe8758b2c2b58d2" providerId="LiveId" clId="{45897FA1-1A19-41AC-9DAF-64F6ACC83477}" dt="2020-06-03T10:53:02.054" v="890" actId="47"/>
        <pc:sldMkLst>
          <pc:docMk/>
          <pc:sldMk cId="3657154379" sldId="355"/>
        </pc:sldMkLst>
        <pc:spChg chg="mod">
          <ac:chgData name="Eldert Grootenboer" userId="3fe8758b2c2b58d2" providerId="LiveId" clId="{45897FA1-1A19-41AC-9DAF-64F6ACC83477}" dt="2020-06-03T09:44:23.103" v="505"/>
          <ac:spMkLst>
            <pc:docMk/>
            <pc:sldMk cId="3657154379" sldId="355"/>
            <ac:spMk id="2" creationId="{097DC9AD-003A-4A65-BEF0-F3F847567861}"/>
          </ac:spMkLst>
        </pc:spChg>
        <pc:spChg chg="add del mod">
          <ac:chgData name="Eldert Grootenboer" userId="3fe8758b2c2b58d2" providerId="LiveId" clId="{45897FA1-1A19-41AC-9DAF-64F6ACC83477}" dt="2020-06-03T09:44:23.103" v="505"/>
          <ac:spMkLst>
            <pc:docMk/>
            <pc:sldMk cId="3657154379" sldId="355"/>
            <ac:spMk id="9" creationId="{9A74E3CF-1AF9-4051-BE7E-DA1A4FCB7423}"/>
          </ac:spMkLst>
        </pc:spChg>
      </pc:sldChg>
      <pc:sldChg chg="addSp delSp modSp del">
        <pc:chgData name="Eldert Grootenboer" userId="3fe8758b2c2b58d2" providerId="LiveId" clId="{45897FA1-1A19-41AC-9DAF-64F6ACC83477}" dt="2020-06-03T11:00:05.084" v="923" actId="47"/>
        <pc:sldMkLst>
          <pc:docMk/>
          <pc:sldMk cId="1926062856" sldId="356"/>
        </pc:sldMkLst>
        <pc:spChg chg="mod">
          <ac:chgData name="Eldert Grootenboer" userId="3fe8758b2c2b58d2" providerId="LiveId" clId="{45897FA1-1A19-41AC-9DAF-64F6ACC83477}" dt="2020-06-03T09:44:23.103" v="505"/>
          <ac:spMkLst>
            <pc:docMk/>
            <pc:sldMk cId="1926062856" sldId="356"/>
            <ac:spMk id="2" creationId="{097DC9AD-003A-4A65-BEF0-F3F847567861}"/>
          </ac:spMkLst>
        </pc:spChg>
        <pc:spChg chg="add del mod">
          <ac:chgData name="Eldert Grootenboer" userId="3fe8758b2c2b58d2" providerId="LiveId" clId="{45897FA1-1A19-41AC-9DAF-64F6ACC83477}" dt="2020-06-03T09:44:23.103" v="505"/>
          <ac:spMkLst>
            <pc:docMk/>
            <pc:sldMk cId="1926062856" sldId="356"/>
            <ac:spMk id="4" creationId="{11A0DC81-83E5-4E9A-9675-F5AA9833DDFD}"/>
          </ac:spMkLst>
        </pc:spChg>
      </pc:sldChg>
      <pc:sldChg chg="addSp delSp modSp add mod modTransition setBg addAnim delAnim chgLayout">
        <pc:chgData name="Eldert Grootenboer" userId="3fe8758b2c2b58d2" providerId="LiveId" clId="{45897FA1-1A19-41AC-9DAF-64F6ACC83477}" dt="2020-06-03T19:48:16.048" v="1448"/>
        <pc:sldMkLst>
          <pc:docMk/>
          <pc:sldMk cId="2456866888" sldId="369"/>
        </pc:sldMkLst>
        <pc:spChg chg="mod ord">
          <ac:chgData name="Eldert Grootenboer" userId="3fe8758b2c2b58d2" providerId="LiveId" clId="{45897FA1-1A19-41AC-9DAF-64F6ACC83477}" dt="2020-06-03T11:10:17.822" v="968"/>
          <ac:spMkLst>
            <pc:docMk/>
            <pc:sldMk cId="2456866888" sldId="369"/>
            <ac:spMk id="2" creationId="{6C4EB684-6456-480A-A040-70225DE20336}"/>
          </ac:spMkLst>
        </pc:spChg>
        <pc:spChg chg="add del mod">
          <ac:chgData name="Eldert Grootenboer" userId="3fe8758b2c2b58d2" providerId="LiveId" clId="{45897FA1-1A19-41AC-9DAF-64F6ACC83477}" dt="2020-06-03T11:10:17.822" v="968"/>
          <ac:spMkLst>
            <pc:docMk/>
            <pc:sldMk cId="2456866888" sldId="369"/>
            <ac:spMk id="4" creationId="{D5BF7E87-5310-4B67-830C-0C33637B89A1}"/>
          </ac:spMkLst>
        </pc:spChg>
        <pc:spChg chg="mod">
          <ac:chgData name="Eldert Grootenboer" userId="3fe8758b2c2b58d2" providerId="LiveId" clId="{45897FA1-1A19-41AC-9DAF-64F6ACC83477}" dt="2020-06-03T19:48:00.320" v="1446" actId="208"/>
          <ac:spMkLst>
            <pc:docMk/>
            <pc:sldMk cId="2456866888" sldId="369"/>
            <ac:spMk id="18" creationId="{00000000-0000-0000-0000-000000000000}"/>
          </ac:spMkLst>
        </pc:spChg>
        <pc:spChg chg="mod">
          <ac:chgData name="Eldert Grootenboer" userId="3fe8758b2c2b58d2" providerId="LiveId" clId="{45897FA1-1A19-41AC-9DAF-64F6ACC83477}" dt="2020-06-03T11:12:19.278" v="979" actId="14100"/>
          <ac:spMkLst>
            <pc:docMk/>
            <pc:sldMk cId="2456866888" sldId="369"/>
            <ac:spMk id="73" creationId="{84A6685A-7A32-4317-B5B0-F183E915238D}"/>
          </ac:spMkLst>
        </pc:spChg>
        <pc:spChg chg="mod">
          <ac:chgData name="Eldert Grootenboer" userId="3fe8758b2c2b58d2" providerId="LiveId" clId="{45897FA1-1A19-41AC-9DAF-64F6ACC83477}" dt="2020-06-03T11:12:25.014" v="980" actId="14100"/>
          <ac:spMkLst>
            <pc:docMk/>
            <pc:sldMk cId="2456866888" sldId="369"/>
            <ac:spMk id="75" creationId="{96373EBD-354B-4815-B04F-8CC74FFEDAF5}"/>
          </ac:spMkLst>
        </pc:spChg>
        <pc:spChg chg="mod">
          <ac:chgData name="Eldert Grootenboer" userId="3fe8758b2c2b58d2" providerId="LiveId" clId="{45897FA1-1A19-41AC-9DAF-64F6ACC83477}" dt="2020-06-03T11:12:02.483" v="973" actId="14100"/>
          <ac:spMkLst>
            <pc:docMk/>
            <pc:sldMk cId="2456866888" sldId="369"/>
            <ac:spMk id="90" creationId="{7F8A2198-A28F-435A-BE48-DBB5A12949CF}"/>
          </ac:spMkLst>
        </pc:spChg>
        <pc:spChg chg="mod">
          <ac:chgData name="Eldert Grootenboer" userId="3fe8758b2c2b58d2" providerId="LiveId" clId="{45897FA1-1A19-41AC-9DAF-64F6ACC83477}" dt="2020-06-03T11:11:54.734" v="972" actId="14100"/>
          <ac:spMkLst>
            <pc:docMk/>
            <pc:sldMk cId="2456866888" sldId="369"/>
            <ac:spMk id="91" creationId="{3E6AC65C-01AA-40B5-BBA4-778D7A22A1A4}"/>
          </ac:spMkLst>
        </pc:spChg>
        <pc:spChg chg="mod">
          <ac:chgData name="Eldert Grootenboer" userId="3fe8758b2c2b58d2" providerId="LiveId" clId="{45897FA1-1A19-41AC-9DAF-64F6ACC83477}" dt="2020-06-03T19:48:00.320" v="1446" actId="208"/>
          <ac:spMkLst>
            <pc:docMk/>
            <pc:sldMk cId="2456866888" sldId="369"/>
            <ac:spMk id="102" creationId="{00000000-0000-0000-0000-000000000000}"/>
          </ac:spMkLst>
        </pc:spChg>
        <pc:spChg chg="mod">
          <ac:chgData name="Eldert Grootenboer" userId="3fe8758b2c2b58d2" providerId="LiveId" clId="{45897FA1-1A19-41AC-9DAF-64F6ACC83477}" dt="2020-06-03T11:12:07.782" v="975" actId="14100"/>
          <ac:spMkLst>
            <pc:docMk/>
            <pc:sldMk cId="2456866888" sldId="369"/>
            <ac:spMk id="113" creationId="{2130F499-5B43-4FBD-9F94-C6C1112C2D3D}"/>
          </ac:spMkLst>
        </pc:spChg>
        <pc:spChg chg="mod">
          <ac:chgData name="Eldert Grootenboer" userId="3fe8758b2c2b58d2" providerId="LiveId" clId="{45897FA1-1A19-41AC-9DAF-64F6ACC83477}" dt="2020-06-03T11:12:05.291" v="974" actId="14100"/>
          <ac:spMkLst>
            <pc:docMk/>
            <pc:sldMk cId="2456866888" sldId="369"/>
            <ac:spMk id="124" creationId="{FFE901EE-8500-43D9-8BCB-C7FC65DA4C5E}"/>
          </ac:spMkLst>
        </pc:spChg>
        <pc:spChg chg="mod">
          <ac:chgData name="Eldert Grootenboer" userId="3fe8758b2c2b58d2" providerId="LiveId" clId="{45897FA1-1A19-41AC-9DAF-64F6ACC83477}" dt="2020-06-03T11:12:10.854" v="976" actId="14100"/>
          <ac:spMkLst>
            <pc:docMk/>
            <pc:sldMk cId="2456866888" sldId="369"/>
            <ac:spMk id="129" creationId="{EA55A754-CBB5-4FAB-A18F-8B1AA96C67CA}"/>
          </ac:spMkLst>
        </pc:spChg>
        <pc:spChg chg="mod">
          <ac:chgData name="Eldert Grootenboer" userId="3fe8758b2c2b58d2" providerId="LiveId" clId="{45897FA1-1A19-41AC-9DAF-64F6ACC83477}" dt="2020-06-03T11:12:13.743" v="977" actId="14100"/>
          <ac:spMkLst>
            <pc:docMk/>
            <pc:sldMk cId="2456866888" sldId="369"/>
            <ac:spMk id="134" creationId="{C2D6657E-302B-4B6B-9F6E-5E65772C0B32}"/>
          </ac:spMkLst>
        </pc:spChg>
        <pc:spChg chg="mod">
          <ac:chgData name="Eldert Grootenboer" userId="3fe8758b2c2b58d2" providerId="LiveId" clId="{45897FA1-1A19-41AC-9DAF-64F6ACC83477}" dt="2020-06-03T11:12:16.339" v="978" actId="14100"/>
          <ac:spMkLst>
            <pc:docMk/>
            <pc:sldMk cId="2456866888" sldId="369"/>
            <ac:spMk id="139" creationId="{9FD3FE21-DBA9-40C7-A4FC-B4573BA37C79}"/>
          </ac:spMkLst>
        </pc:spChg>
        <pc:grpChg chg="add del">
          <ac:chgData name="Eldert Grootenboer" userId="3fe8758b2c2b58d2" providerId="LiveId" clId="{45897FA1-1A19-41AC-9DAF-64F6ACC83477}" dt="2020-06-03T19:47:47.044" v="1445" actId="478"/>
          <ac:grpSpMkLst>
            <pc:docMk/>
            <pc:sldMk cId="2456866888" sldId="369"/>
            <ac:grpSpMk id="10" creationId="{980ED750-33CC-470F-8AD2-C54213100038}"/>
          </ac:grpSpMkLst>
        </pc:grpChg>
        <pc:picChg chg="mod">
          <ac:chgData name="Eldert Grootenboer" userId="3fe8758b2c2b58d2" providerId="LiveId" clId="{45897FA1-1A19-41AC-9DAF-64F6ACC83477}" dt="2020-06-03T19:48:00.320" v="1446" actId="208"/>
          <ac:picMkLst>
            <pc:docMk/>
            <pc:sldMk cId="2456866888" sldId="369"/>
            <ac:picMk id="9" creationId="{FFBDB4FC-C8A8-4EF3-8472-50B180BEE107}"/>
          </ac:picMkLst>
        </pc:picChg>
        <pc:picChg chg="mod">
          <ac:chgData name="Eldert Grootenboer" userId="3fe8758b2c2b58d2" providerId="LiveId" clId="{45897FA1-1A19-41AC-9DAF-64F6ACC83477}" dt="2020-06-03T19:48:00.320" v="1446" actId="208"/>
          <ac:picMkLst>
            <pc:docMk/>
            <pc:sldMk cId="2456866888" sldId="369"/>
            <ac:picMk id="2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4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62"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70" creationId="{B723445B-457E-4887-8F39-CC90299F3B3F}"/>
          </ac:picMkLst>
        </pc:picChg>
        <pc:picChg chg="mod">
          <ac:chgData name="Eldert Grootenboer" userId="3fe8758b2c2b58d2" providerId="LiveId" clId="{45897FA1-1A19-41AC-9DAF-64F6ACC83477}" dt="2020-06-03T19:48:00.320" v="1446" actId="208"/>
          <ac:picMkLst>
            <pc:docMk/>
            <pc:sldMk cId="2456866888" sldId="369"/>
            <ac:picMk id="97"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3" creationId="{00000000-0000-0000-0000-000000000000}"/>
          </ac:picMkLst>
        </pc:picChg>
        <pc:cxnChg chg="mod">
          <ac:chgData name="Eldert Grootenboer" userId="3fe8758b2c2b58d2" providerId="LiveId" clId="{45897FA1-1A19-41AC-9DAF-64F6ACC83477}" dt="2020-06-03T19:48:00.320" v="1446" actId="208"/>
          <ac:cxnSpMkLst>
            <pc:docMk/>
            <pc:sldMk cId="2456866888" sldId="369"/>
            <ac:cxnSpMk id="58"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59"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0"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1"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76" creationId="{E48240A0-B3CA-412B-A27F-FF15BCC37C55}"/>
          </ac:cxnSpMkLst>
        </pc:cxnChg>
        <pc:cxnChg chg="mod">
          <ac:chgData name="Eldert Grootenboer" userId="3fe8758b2c2b58d2" providerId="LiveId" clId="{45897FA1-1A19-41AC-9DAF-64F6ACC83477}" dt="2020-06-03T19:48:00.320" v="1446" actId="208"/>
          <ac:cxnSpMkLst>
            <pc:docMk/>
            <pc:sldMk cId="2456866888" sldId="369"/>
            <ac:cxnSpMk id="83"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4"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5"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6"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7" creationId="{D5F31867-1621-4DDB-A97E-4BD6CDE8314B}"/>
          </ac:cxnSpMkLst>
        </pc:cxnChg>
        <pc:cxnChg chg="mod">
          <ac:chgData name="Eldert Grootenboer" userId="3fe8758b2c2b58d2" providerId="LiveId" clId="{45897FA1-1A19-41AC-9DAF-64F6ACC83477}" dt="2020-06-03T19:48:00.320" v="1446" actId="208"/>
          <ac:cxnSpMkLst>
            <pc:docMk/>
            <pc:sldMk cId="2456866888" sldId="369"/>
            <ac:cxnSpMk id="92"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95" creationId="{D6C9ED93-ACE7-452B-9BD1-307EC6DE478C}"/>
          </ac:cxnSpMkLst>
        </pc:cxnChg>
        <pc:cxnChg chg="mod">
          <ac:chgData name="Eldert Grootenboer" userId="3fe8758b2c2b58d2" providerId="LiveId" clId="{45897FA1-1A19-41AC-9DAF-64F6ACC83477}" dt="2020-06-03T19:48:00.320" v="1446" actId="208"/>
          <ac:cxnSpMkLst>
            <pc:docMk/>
            <pc:sldMk cId="2456866888" sldId="369"/>
            <ac:cxnSpMk id="106" creationId="{1F08D022-F03C-4799-8064-D7D1BE33C799}"/>
          </ac:cxnSpMkLst>
        </pc:cxnChg>
        <pc:cxnChg chg="mod">
          <ac:chgData name="Eldert Grootenboer" userId="3fe8758b2c2b58d2" providerId="LiveId" clId="{45897FA1-1A19-41AC-9DAF-64F6ACC83477}" dt="2020-06-03T19:48:00.320" v="1446" actId="208"/>
          <ac:cxnSpMkLst>
            <pc:docMk/>
            <pc:sldMk cId="2456866888" sldId="369"/>
            <ac:cxnSpMk id="109" creationId="{666FA9CF-6CBA-44B8-87F1-92F061397F51}"/>
          </ac:cxnSpMkLst>
        </pc:cxnChg>
        <pc:cxnChg chg="mod">
          <ac:chgData name="Eldert Grootenboer" userId="3fe8758b2c2b58d2" providerId="LiveId" clId="{45897FA1-1A19-41AC-9DAF-64F6ACC83477}" dt="2020-06-03T19:47:47.044" v="1445" actId="478"/>
          <ac:cxnSpMkLst>
            <pc:docMk/>
            <pc:sldMk cId="2456866888" sldId="369"/>
            <ac:cxnSpMk id="116" creationId="{24EF2F42-CF45-4551-8894-5A5F3CE41273}"/>
          </ac:cxnSpMkLst>
        </pc:cxnChg>
        <pc:cxnChg chg="mod">
          <ac:chgData name="Eldert Grootenboer" userId="3fe8758b2c2b58d2" providerId="LiveId" clId="{45897FA1-1A19-41AC-9DAF-64F6ACC83477}" dt="2020-06-03T19:47:47.044" v="1445" actId="478"/>
          <ac:cxnSpMkLst>
            <pc:docMk/>
            <pc:sldMk cId="2456866888" sldId="369"/>
            <ac:cxnSpMk id="117" creationId="{72AC99A1-DDC2-464F-B6CA-1E0CFD1E98D6}"/>
          </ac:cxnSpMkLst>
        </pc:cxnChg>
        <pc:cxnChg chg="mod">
          <ac:chgData name="Eldert Grootenboer" userId="3fe8758b2c2b58d2" providerId="LiveId" clId="{45897FA1-1A19-41AC-9DAF-64F6ACC83477}" dt="2020-06-03T19:47:47.044" v="1445" actId="478"/>
          <ac:cxnSpMkLst>
            <pc:docMk/>
            <pc:sldMk cId="2456866888" sldId="369"/>
            <ac:cxnSpMk id="118" creationId="{2FD63B26-9C90-4206-8558-91607C52DEC6}"/>
          </ac:cxnSpMkLst>
        </pc:cxnChg>
        <pc:cxnChg chg="mod">
          <ac:chgData name="Eldert Grootenboer" userId="3fe8758b2c2b58d2" providerId="LiveId" clId="{45897FA1-1A19-41AC-9DAF-64F6ACC83477}" dt="2020-06-03T19:47:47.044" v="1445" actId="478"/>
          <ac:cxnSpMkLst>
            <pc:docMk/>
            <pc:sldMk cId="2456866888" sldId="369"/>
            <ac:cxnSpMk id="120" creationId="{42C7B498-1A99-4973-9B7C-22508EFF8996}"/>
          </ac:cxnSpMkLst>
        </pc:cxnChg>
        <pc:cxnChg chg="mod">
          <ac:chgData name="Eldert Grootenboer" userId="3fe8758b2c2b58d2" providerId="LiveId" clId="{45897FA1-1A19-41AC-9DAF-64F6ACC83477}" dt="2020-06-03T19:47:47.044" v="1445" actId="478"/>
          <ac:cxnSpMkLst>
            <pc:docMk/>
            <pc:sldMk cId="2456866888" sldId="369"/>
            <ac:cxnSpMk id="158" creationId="{6E4F3C97-7A89-4C1A-A502-2C1102CA2CB0}"/>
          </ac:cxnSpMkLst>
        </pc:cxnChg>
        <pc:cxnChg chg="mod">
          <ac:chgData name="Eldert Grootenboer" userId="3fe8758b2c2b58d2" providerId="LiveId" clId="{45897FA1-1A19-41AC-9DAF-64F6ACC83477}" dt="2020-06-03T19:47:47.044" v="1445" actId="478"/>
          <ac:cxnSpMkLst>
            <pc:docMk/>
            <pc:sldMk cId="2456866888" sldId="369"/>
            <ac:cxnSpMk id="159" creationId="{8398AFA9-9988-42C1-9E6A-B9D3A6B42105}"/>
          </ac:cxnSpMkLst>
        </pc:cxnChg>
        <pc:cxnChg chg="mod">
          <ac:chgData name="Eldert Grootenboer" userId="3fe8758b2c2b58d2" providerId="LiveId" clId="{45897FA1-1A19-41AC-9DAF-64F6ACC83477}" dt="2020-06-03T19:47:47.044" v="1445" actId="478"/>
          <ac:cxnSpMkLst>
            <pc:docMk/>
            <pc:sldMk cId="2456866888" sldId="369"/>
            <ac:cxnSpMk id="160" creationId="{5EC33676-37EA-425C-850F-6D546BDF53B2}"/>
          </ac:cxnSpMkLst>
        </pc:cxnChg>
        <pc:cxnChg chg="mod">
          <ac:chgData name="Eldert Grootenboer" userId="3fe8758b2c2b58d2" providerId="LiveId" clId="{45897FA1-1A19-41AC-9DAF-64F6ACC83477}" dt="2020-06-03T19:47:47.044" v="1445" actId="478"/>
          <ac:cxnSpMkLst>
            <pc:docMk/>
            <pc:sldMk cId="2456866888" sldId="369"/>
            <ac:cxnSpMk id="161" creationId="{56C7A67C-0092-4720-9E6F-9DA58070609A}"/>
          </ac:cxnSpMkLst>
        </pc:cxnChg>
        <pc:cxnChg chg="mod">
          <ac:chgData name="Eldert Grootenboer" userId="3fe8758b2c2b58d2" providerId="LiveId" clId="{45897FA1-1A19-41AC-9DAF-64F6ACC83477}" dt="2020-06-03T19:47:47.044" v="1445" actId="478"/>
          <ac:cxnSpMkLst>
            <pc:docMk/>
            <pc:sldMk cId="2456866888" sldId="369"/>
            <ac:cxnSpMk id="180" creationId="{C1CD5510-D09E-464D-8BA9-572F28616BE7}"/>
          </ac:cxnSpMkLst>
        </pc:cxnChg>
        <pc:cxnChg chg="mod">
          <ac:chgData name="Eldert Grootenboer" userId="3fe8758b2c2b58d2" providerId="LiveId" clId="{45897FA1-1A19-41AC-9DAF-64F6ACC83477}" dt="2020-06-03T19:47:47.044" v="1445" actId="478"/>
          <ac:cxnSpMkLst>
            <pc:docMk/>
            <pc:sldMk cId="2456866888" sldId="369"/>
            <ac:cxnSpMk id="181" creationId="{7AB02416-2D48-4EE6-B477-058E7E91D618}"/>
          </ac:cxnSpMkLst>
        </pc:cxnChg>
        <pc:cxnChg chg="mod">
          <ac:chgData name="Eldert Grootenboer" userId="3fe8758b2c2b58d2" providerId="LiveId" clId="{45897FA1-1A19-41AC-9DAF-64F6ACC83477}" dt="2020-06-03T19:47:47.044" v="1445" actId="478"/>
          <ac:cxnSpMkLst>
            <pc:docMk/>
            <pc:sldMk cId="2456866888" sldId="369"/>
            <ac:cxnSpMk id="182" creationId="{723E826F-1C28-4DB9-B817-0494D974A563}"/>
          </ac:cxnSpMkLst>
        </pc:cxnChg>
        <pc:cxnChg chg="mod">
          <ac:chgData name="Eldert Grootenboer" userId="3fe8758b2c2b58d2" providerId="LiveId" clId="{45897FA1-1A19-41AC-9DAF-64F6ACC83477}" dt="2020-06-03T19:47:47.044" v="1445" actId="478"/>
          <ac:cxnSpMkLst>
            <pc:docMk/>
            <pc:sldMk cId="2456866888" sldId="369"/>
            <ac:cxnSpMk id="183" creationId="{5E99D559-B997-4439-97FF-7E777A62C7B9}"/>
          </ac:cxnSpMkLst>
        </pc:cxnChg>
        <pc:cxnChg chg="mod">
          <ac:chgData name="Eldert Grootenboer" userId="3fe8758b2c2b58d2" providerId="LiveId" clId="{45897FA1-1A19-41AC-9DAF-64F6ACC83477}" dt="2020-06-03T19:47:47.044" v="1445" actId="478"/>
          <ac:cxnSpMkLst>
            <pc:docMk/>
            <pc:sldMk cId="2456866888" sldId="369"/>
            <ac:cxnSpMk id="184" creationId="{11DCB40E-CF95-4B06-9B14-3DB483FE4DE8}"/>
          </ac:cxnSpMkLst>
        </pc:cxnChg>
        <pc:cxnChg chg="mod">
          <ac:chgData name="Eldert Grootenboer" userId="3fe8758b2c2b58d2" providerId="LiveId" clId="{45897FA1-1A19-41AC-9DAF-64F6ACC83477}" dt="2020-06-03T19:47:47.044" v="1445" actId="478"/>
          <ac:cxnSpMkLst>
            <pc:docMk/>
            <pc:sldMk cId="2456866888" sldId="369"/>
            <ac:cxnSpMk id="185" creationId="{4EAA0719-ACFD-4F07-90B6-477FB1D569F5}"/>
          </ac:cxnSpMkLst>
        </pc:cxnChg>
        <pc:cxnChg chg="mod">
          <ac:chgData name="Eldert Grootenboer" userId="3fe8758b2c2b58d2" providerId="LiveId" clId="{45897FA1-1A19-41AC-9DAF-64F6ACC83477}" dt="2020-06-03T19:47:47.044" v="1445" actId="478"/>
          <ac:cxnSpMkLst>
            <pc:docMk/>
            <pc:sldMk cId="2456866888" sldId="369"/>
            <ac:cxnSpMk id="186" creationId="{4BD84B88-A53F-4189-92ED-7AF1F057031A}"/>
          </ac:cxnSpMkLst>
        </pc:cxnChg>
        <pc:cxnChg chg="mod">
          <ac:chgData name="Eldert Grootenboer" userId="3fe8758b2c2b58d2" providerId="LiveId" clId="{45897FA1-1A19-41AC-9DAF-64F6ACC83477}" dt="2020-06-03T19:47:47.044" v="1445" actId="478"/>
          <ac:cxnSpMkLst>
            <pc:docMk/>
            <pc:sldMk cId="2456866888" sldId="369"/>
            <ac:cxnSpMk id="187" creationId="{59B780FE-CB83-4613-AFA2-6F58894DB4B1}"/>
          </ac:cxnSpMkLst>
        </pc:cxnChg>
        <pc:cxnChg chg="mod">
          <ac:chgData name="Eldert Grootenboer" userId="3fe8758b2c2b58d2" providerId="LiveId" clId="{45897FA1-1A19-41AC-9DAF-64F6ACC83477}" dt="2020-06-03T19:48:00.320" v="1446" actId="208"/>
          <ac:cxnSpMkLst>
            <pc:docMk/>
            <pc:sldMk cId="2456866888" sldId="369"/>
            <ac:cxnSpMk id="192" creationId="{244830D7-7E1D-4BE1-94CF-8FA9B0D118CD}"/>
          </ac:cxnSpMkLst>
        </pc:cxnChg>
        <pc:cxnChg chg="mod">
          <ac:chgData name="Eldert Grootenboer" userId="3fe8758b2c2b58d2" providerId="LiveId" clId="{45897FA1-1A19-41AC-9DAF-64F6ACC83477}" dt="2020-06-03T19:47:47.044" v="1445" actId="478"/>
          <ac:cxnSpMkLst>
            <pc:docMk/>
            <pc:sldMk cId="2456866888" sldId="369"/>
            <ac:cxnSpMk id="206" creationId="{CD254612-12F6-434B-9EF2-C22FFF22C4B3}"/>
          </ac:cxnSpMkLst>
        </pc:cxnChg>
        <pc:cxnChg chg="mod">
          <ac:chgData name="Eldert Grootenboer" userId="3fe8758b2c2b58d2" providerId="LiveId" clId="{45897FA1-1A19-41AC-9DAF-64F6ACC83477}" dt="2020-06-03T19:47:47.044" v="1445" actId="478"/>
          <ac:cxnSpMkLst>
            <pc:docMk/>
            <pc:sldMk cId="2456866888" sldId="369"/>
            <ac:cxnSpMk id="209" creationId="{FB219726-765A-4BAC-ADDB-E7C116885BAB}"/>
          </ac:cxnSpMkLst>
        </pc:cxnChg>
        <pc:cxnChg chg="mod">
          <ac:chgData name="Eldert Grootenboer" userId="3fe8758b2c2b58d2" providerId="LiveId" clId="{45897FA1-1A19-41AC-9DAF-64F6ACC83477}" dt="2020-06-03T19:47:47.044" v="1445" actId="478"/>
          <ac:cxnSpMkLst>
            <pc:docMk/>
            <pc:sldMk cId="2456866888" sldId="369"/>
            <ac:cxnSpMk id="212" creationId="{A2C7B980-C9E0-4E91-ABAD-4E27E0541511}"/>
          </ac:cxnSpMkLst>
        </pc:cxnChg>
        <pc:cxnChg chg="mod">
          <ac:chgData name="Eldert Grootenboer" userId="3fe8758b2c2b58d2" providerId="LiveId" clId="{45897FA1-1A19-41AC-9DAF-64F6ACC83477}" dt="2020-06-03T19:47:47.044" v="1445" actId="478"/>
          <ac:cxnSpMkLst>
            <pc:docMk/>
            <pc:sldMk cId="2456866888" sldId="369"/>
            <ac:cxnSpMk id="215" creationId="{DC584CA3-788E-42CC-82A6-DCD87FFCA880}"/>
          </ac:cxnSpMkLst>
        </pc:cxnChg>
      </pc:sldChg>
      <pc:sldChg chg="addSp delSp modSp mod modTransition setBg chgLayout">
        <pc:chgData name="Eldert Grootenboer" userId="3fe8758b2c2b58d2" providerId="LiveId" clId="{45897FA1-1A19-41AC-9DAF-64F6ACC83477}" dt="2020-06-03T12:24:52.757" v="1134"/>
        <pc:sldMkLst>
          <pc:docMk/>
          <pc:sldMk cId="649373998" sldId="1337"/>
        </pc:sldMkLst>
        <pc:spChg chg="add del mod">
          <ac:chgData name="Eldert Grootenboer" userId="3fe8758b2c2b58d2" providerId="LiveId" clId="{45897FA1-1A19-41AC-9DAF-64F6ACC83477}" dt="2020-06-03T09:35:45.910" v="439"/>
          <ac:spMkLst>
            <pc:docMk/>
            <pc:sldMk cId="649373998" sldId="1337"/>
            <ac:spMk id="2" creationId="{21F91F30-4992-4CAB-AA68-3C6FCEECCEA1}"/>
          </ac:spMkLst>
        </pc:spChg>
        <pc:spChg chg="mod ord">
          <ac:chgData name="Eldert Grootenboer" userId="3fe8758b2c2b58d2" providerId="LiveId" clId="{45897FA1-1A19-41AC-9DAF-64F6ACC83477}" dt="2020-06-03T09:44:23.103" v="505"/>
          <ac:spMkLst>
            <pc:docMk/>
            <pc:sldMk cId="649373998" sldId="1337"/>
            <ac:spMk id="3" creationId="{6FD676AA-A7C8-42D4-80FB-2D3CF0AAE811}"/>
          </ac:spMkLst>
        </pc:spChg>
        <pc:spChg chg="add del mod">
          <ac:chgData name="Eldert Grootenboer" userId="3fe8758b2c2b58d2" providerId="LiveId" clId="{45897FA1-1A19-41AC-9DAF-64F6ACC83477}" dt="2020-06-03T09:44:23.103" v="505"/>
          <ac:spMkLst>
            <pc:docMk/>
            <pc:sldMk cId="649373998" sldId="1337"/>
            <ac:spMk id="4" creationId="{ADE16EEC-E894-4121-B4AB-92E44DAE74EB}"/>
          </ac:spMkLst>
        </pc:spChg>
      </pc:sldChg>
      <pc:sldChg chg="addSp delSp modSp mod modTransition setBg addAnim delAnim modAnim chgLayout">
        <pc:chgData name="Eldert Grootenboer" userId="3fe8758b2c2b58d2" providerId="LiveId" clId="{45897FA1-1A19-41AC-9DAF-64F6ACC83477}" dt="2020-06-03T13:02:28.368" v="1423"/>
        <pc:sldMkLst>
          <pc:docMk/>
          <pc:sldMk cId="2629230035" sldId="1355"/>
        </pc:sldMkLst>
        <pc:spChg chg="add del mod">
          <ac:chgData name="Eldert Grootenboer" userId="3fe8758b2c2b58d2" providerId="LiveId" clId="{45897FA1-1A19-41AC-9DAF-64F6ACC83477}" dt="2020-06-03T09:44:23.103" v="505"/>
          <ac:spMkLst>
            <pc:docMk/>
            <pc:sldMk cId="2629230035" sldId="1355"/>
            <ac:spMk id="2" creationId="{2A64242A-B3AF-4C6B-93DE-42F3AA89EEF6}"/>
          </ac:spMkLst>
        </pc:spChg>
        <pc:spChg chg="add del mod">
          <ac:chgData name="Eldert Grootenboer" userId="3fe8758b2c2b58d2" providerId="LiveId" clId="{45897FA1-1A19-41AC-9DAF-64F6ACC83477}" dt="2020-06-03T11:30:47.009" v="1055" actId="700"/>
          <ac:spMkLst>
            <pc:docMk/>
            <pc:sldMk cId="2629230035" sldId="1355"/>
            <ac:spMk id="6" creationId="{A0811E97-FF92-4AE8-9CE8-B0BE4CB84147}"/>
          </ac:spMkLst>
        </pc:spChg>
        <pc:spChg chg="mod ord">
          <ac:chgData name="Eldert Grootenboer" userId="3fe8758b2c2b58d2" providerId="LiveId" clId="{45897FA1-1A19-41AC-9DAF-64F6ACC83477}" dt="2020-06-03T11:30:47.009" v="1055" actId="700"/>
          <ac:spMkLst>
            <pc:docMk/>
            <pc:sldMk cId="2629230035" sldId="1355"/>
            <ac:spMk id="7" creationId="{68F29C74-49E4-41D7-B716-990750551059}"/>
          </ac:spMkLst>
        </pc:spChg>
        <pc:picChg chg="add mod">
          <ac:chgData name="Eldert Grootenboer" userId="3fe8758b2c2b58d2" providerId="LiveId" clId="{45897FA1-1A19-41AC-9DAF-64F6ACC83477}" dt="2020-06-03T12:58:21.127" v="1375" actId="571"/>
          <ac:picMkLst>
            <pc:docMk/>
            <pc:sldMk cId="2629230035" sldId="1355"/>
            <ac:picMk id="28" creationId="{A4CF4BE1-DE2B-4EAE-8E84-DA0346F26FF2}"/>
          </ac:picMkLst>
        </pc:picChg>
        <pc:picChg chg="add del mod">
          <ac:chgData name="Eldert Grootenboer" userId="3fe8758b2c2b58d2" providerId="LiveId" clId="{45897FA1-1A19-41AC-9DAF-64F6ACC83477}" dt="2020-06-03T12:58:21.127" v="1375" actId="571"/>
          <ac:picMkLst>
            <pc:docMk/>
            <pc:sldMk cId="2629230035" sldId="1355"/>
            <ac:picMk id="30" creationId="{1E599761-8BCC-43D1-9D7C-081AA6C9CD84}"/>
          </ac:picMkLst>
        </pc:picChg>
        <pc:picChg chg="add mod">
          <ac:chgData name="Eldert Grootenboer" userId="3fe8758b2c2b58d2" providerId="LiveId" clId="{45897FA1-1A19-41AC-9DAF-64F6ACC83477}" dt="2020-06-03T12:58:27.013" v="1377" actId="571"/>
          <ac:picMkLst>
            <pc:docMk/>
            <pc:sldMk cId="2629230035" sldId="1355"/>
            <ac:picMk id="38" creationId="{4D0A6B43-D3BE-4443-902B-994A447D6BC1}"/>
          </ac:picMkLst>
        </pc:picChg>
        <pc:picChg chg="add mod">
          <ac:chgData name="Eldert Grootenboer" userId="3fe8758b2c2b58d2" providerId="LiveId" clId="{45897FA1-1A19-41AC-9DAF-64F6ACC83477}" dt="2020-06-03T12:58:27.013" v="1377" actId="571"/>
          <ac:picMkLst>
            <pc:docMk/>
            <pc:sldMk cId="2629230035" sldId="1355"/>
            <ac:picMk id="40" creationId="{7C564890-A30B-4770-9745-8666BECF5744}"/>
          </ac:picMkLst>
        </pc:picChg>
        <pc:picChg chg="add mod">
          <ac:chgData name="Eldert Grootenboer" userId="3fe8758b2c2b58d2" providerId="LiveId" clId="{45897FA1-1A19-41AC-9DAF-64F6ACC83477}" dt="2020-06-03T12:58:27.013" v="1377" actId="571"/>
          <ac:picMkLst>
            <pc:docMk/>
            <pc:sldMk cId="2629230035" sldId="1355"/>
            <ac:picMk id="42" creationId="{C4A25BE0-71CE-4676-8B34-D335D83E1120}"/>
          </ac:picMkLst>
        </pc:picChg>
        <pc:picChg chg="add mod">
          <ac:chgData name="Eldert Grootenboer" userId="3fe8758b2c2b58d2" providerId="LiveId" clId="{45897FA1-1A19-41AC-9DAF-64F6ACC83477}" dt="2020-06-03T12:58:29.260" v="1379" actId="571"/>
          <ac:picMkLst>
            <pc:docMk/>
            <pc:sldMk cId="2629230035" sldId="1355"/>
            <ac:picMk id="48" creationId="{EC09C0C0-029A-4167-8084-288091233EEA}"/>
          </ac:picMkLst>
        </pc:picChg>
        <pc:picChg chg="add mod">
          <ac:chgData name="Eldert Grootenboer" userId="3fe8758b2c2b58d2" providerId="LiveId" clId="{45897FA1-1A19-41AC-9DAF-64F6ACC83477}" dt="2020-06-03T12:58:29.260" v="1379" actId="571"/>
          <ac:picMkLst>
            <pc:docMk/>
            <pc:sldMk cId="2629230035" sldId="1355"/>
            <ac:picMk id="49" creationId="{04D5776A-8A13-4155-83D5-9134F0F26A10}"/>
          </ac:picMkLst>
        </pc:picChg>
        <pc:picChg chg="add mod">
          <ac:chgData name="Eldert Grootenboer" userId="3fe8758b2c2b58d2" providerId="LiveId" clId="{45897FA1-1A19-41AC-9DAF-64F6ACC83477}" dt="2020-06-03T12:58:29.260" v="1379" actId="571"/>
          <ac:picMkLst>
            <pc:docMk/>
            <pc:sldMk cId="2629230035" sldId="1355"/>
            <ac:picMk id="50" creationId="{DA6C9089-2E5A-4E2A-9ACE-461D97D6E0BC}"/>
          </ac:picMkLst>
        </pc:picChg>
        <pc:picChg chg="add mod">
          <ac:chgData name="Eldert Grootenboer" userId="3fe8758b2c2b58d2" providerId="LiveId" clId="{45897FA1-1A19-41AC-9DAF-64F6ACC83477}" dt="2020-06-03T12:58:33.903" v="1381" actId="571"/>
          <ac:picMkLst>
            <pc:docMk/>
            <pc:sldMk cId="2629230035" sldId="1355"/>
            <ac:picMk id="55" creationId="{65A88CE5-6A19-4895-8015-7E7280153ACD}"/>
          </ac:picMkLst>
        </pc:picChg>
        <pc:picChg chg="add mod">
          <ac:chgData name="Eldert Grootenboer" userId="3fe8758b2c2b58d2" providerId="LiveId" clId="{45897FA1-1A19-41AC-9DAF-64F6ACC83477}" dt="2020-06-03T12:58:33.903" v="1381" actId="571"/>
          <ac:picMkLst>
            <pc:docMk/>
            <pc:sldMk cId="2629230035" sldId="1355"/>
            <ac:picMk id="56" creationId="{8D1692A6-8595-41C9-9140-4B662F8397F8}"/>
          </ac:picMkLst>
        </pc:picChg>
        <pc:picChg chg="add mod">
          <ac:chgData name="Eldert Grootenboer" userId="3fe8758b2c2b58d2" providerId="LiveId" clId="{45897FA1-1A19-41AC-9DAF-64F6ACC83477}" dt="2020-06-03T12:58:33.903" v="1381" actId="571"/>
          <ac:picMkLst>
            <pc:docMk/>
            <pc:sldMk cId="2629230035" sldId="1355"/>
            <ac:picMk id="57" creationId="{54055C57-05BE-4AB7-8D37-07979AE31D9D}"/>
          </ac:picMkLst>
        </pc:picChg>
        <pc:picChg chg="add mod">
          <ac:chgData name="Eldert Grootenboer" userId="3fe8758b2c2b58d2" providerId="LiveId" clId="{45897FA1-1A19-41AC-9DAF-64F6ACC83477}" dt="2020-06-03T12:58:44.400" v="1385" actId="571"/>
          <ac:picMkLst>
            <pc:docMk/>
            <pc:sldMk cId="2629230035" sldId="1355"/>
            <ac:picMk id="62" creationId="{FD0190CB-FD8F-49D6-8735-C999F79545E0}"/>
          </ac:picMkLst>
        </pc:picChg>
        <pc:picChg chg="add mod">
          <ac:chgData name="Eldert Grootenboer" userId="3fe8758b2c2b58d2" providerId="LiveId" clId="{45897FA1-1A19-41AC-9DAF-64F6ACC83477}" dt="2020-06-03T12:58:44.400" v="1385" actId="571"/>
          <ac:picMkLst>
            <pc:docMk/>
            <pc:sldMk cId="2629230035" sldId="1355"/>
            <ac:picMk id="63" creationId="{683A6F99-9D21-4E2F-A4F3-41522FC76F38}"/>
          </ac:picMkLst>
        </pc:picChg>
        <pc:picChg chg="add mod">
          <ac:chgData name="Eldert Grootenboer" userId="3fe8758b2c2b58d2" providerId="LiveId" clId="{45897FA1-1A19-41AC-9DAF-64F6ACC83477}" dt="2020-06-03T12:58:44.400" v="1385" actId="571"/>
          <ac:picMkLst>
            <pc:docMk/>
            <pc:sldMk cId="2629230035" sldId="1355"/>
            <ac:picMk id="64" creationId="{F2E62EFA-6D8D-464B-B600-6769336E58C6}"/>
          </ac:picMkLst>
        </pc:picChg>
        <pc:picChg chg="add mod">
          <ac:chgData name="Eldert Grootenboer" userId="3fe8758b2c2b58d2" providerId="LiveId" clId="{45897FA1-1A19-41AC-9DAF-64F6ACC83477}" dt="2020-06-03T12:59:19.105" v="1402" actId="571"/>
          <ac:picMkLst>
            <pc:docMk/>
            <pc:sldMk cId="2629230035" sldId="1355"/>
            <ac:picMk id="69" creationId="{2DC104E7-9DB0-4F75-A91C-E0AE6B9FF6D9}"/>
          </ac:picMkLst>
        </pc:picChg>
        <pc:picChg chg="add mod">
          <ac:chgData name="Eldert Grootenboer" userId="3fe8758b2c2b58d2" providerId="LiveId" clId="{45897FA1-1A19-41AC-9DAF-64F6ACC83477}" dt="2020-06-03T12:59:19.105" v="1402" actId="571"/>
          <ac:picMkLst>
            <pc:docMk/>
            <pc:sldMk cId="2629230035" sldId="1355"/>
            <ac:picMk id="70" creationId="{2A5BA6BB-7E12-4FA9-ABFF-DCD197365EFF}"/>
          </ac:picMkLst>
        </pc:picChg>
        <pc:picChg chg="add mod">
          <ac:chgData name="Eldert Grootenboer" userId="3fe8758b2c2b58d2" providerId="LiveId" clId="{45897FA1-1A19-41AC-9DAF-64F6ACC83477}" dt="2020-06-03T12:59:19.105" v="1402" actId="571"/>
          <ac:picMkLst>
            <pc:docMk/>
            <pc:sldMk cId="2629230035" sldId="1355"/>
            <ac:picMk id="71" creationId="{3920F81F-DC2C-4CFB-B232-98AABC5EED44}"/>
          </ac:picMkLst>
        </pc:picChg>
        <pc:cxnChg chg="add del mod">
          <ac:chgData name="Eldert Grootenboer" userId="3fe8758b2c2b58d2" providerId="LiveId" clId="{45897FA1-1A19-41AC-9DAF-64F6ACC83477}" dt="2020-06-03T12:58:21.127" v="1375" actId="571"/>
          <ac:cxnSpMkLst>
            <pc:docMk/>
            <pc:sldMk cId="2629230035" sldId="1355"/>
            <ac:cxnSpMk id="32" creationId="{028C1936-44B2-4B16-B7D3-D3096580D1A1}"/>
          </ac:cxnSpMkLst>
        </pc:cxnChg>
        <pc:cxnChg chg="add mod">
          <ac:chgData name="Eldert Grootenboer" userId="3fe8758b2c2b58d2" providerId="LiveId" clId="{45897FA1-1A19-41AC-9DAF-64F6ACC83477}" dt="2020-06-03T12:58:21.127" v="1375" actId="571"/>
          <ac:cxnSpMkLst>
            <pc:docMk/>
            <pc:sldMk cId="2629230035" sldId="1355"/>
            <ac:cxnSpMk id="34" creationId="{4BC8C660-E1CD-4966-8DB8-9DCC297A33A8}"/>
          </ac:cxnSpMkLst>
        </pc:cxnChg>
        <pc:cxnChg chg="add mod">
          <ac:chgData name="Eldert Grootenboer" userId="3fe8758b2c2b58d2" providerId="LiveId" clId="{45897FA1-1A19-41AC-9DAF-64F6ACC83477}" dt="2020-06-03T12:58:21.127" v="1375" actId="571"/>
          <ac:cxnSpMkLst>
            <pc:docMk/>
            <pc:sldMk cId="2629230035" sldId="1355"/>
            <ac:cxnSpMk id="35" creationId="{F2A3AB7E-3AA8-4F50-BC75-BFE732D3A9BD}"/>
          </ac:cxnSpMkLst>
        </pc:cxnChg>
        <pc:cxnChg chg="add mod">
          <ac:chgData name="Eldert Grootenboer" userId="3fe8758b2c2b58d2" providerId="LiveId" clId="{45897FA1-1A19-41AC-9DAF-64F6ACC83477}" dt="2020-06-03T12:58:21.127" v="1375" actId="571"/>
          <ac:cxnSpMkLst>
            <pc:docMk/>
            <pc:sldMk cId="2629230035" sldId="1355"/>
            <ac:cxnSpMk id="36" creationId="{EF2149A5-53E4-4413-AD0A-3BFDF4F953EC}"/>
          </ac:cxnSpMkLst>
        </pc:cxnChg>
        <pc:cxnChg chg="add mod">
          <ac:chgData name="Eldert Grootenboer" userId="3fe8758b2c2b58d2" providerId="LiveId" clId="{45897FA1-1A19-41AC-9DAF-64F6ACC83477}" dt="2020-06-03T12:58:27.013" v="1377" actId="571"/>
          <ac:cxnSpMkLst>
            <pc:docMk/>
            <pc:sldMk cId="2629230035" sldId="1355"/>
            <ac:cxnSpMk id="44" creationId="{8C2572D0-F1ED-40D1-A9FF-FBF6E25532AA}"/>
          </ac:cxnSpMkLst>
        </pc:cxnChg>
        <pc:cxnChg chg="add mod">
          <ac:chgData name="Eldert Grootenboer" userId="3fe8758b2c2b58d2" providerId="LiveId" clId="{45897FA1-1A19-41AC-9DAF-64F6ACC83477}" dt="2020-06-03T12:58:27.013" v="1377" actId="571"/>
          <ac:cxnSpMkLst>
            <pc:docMk/>
            <pc:sldMk cId="2629230035" sldId="1355"/>
            <ac:cxnSpMk id="45" creationId="{51E364E6-A7E5-4301-88D9-4F378B90A382}"/>
          </ac:cxnSpMkLst>
        </pc:cxnChg>
        <pc:cxnChg chg="add mod">
          <ac:chgData name="Eldert Grootenboer" userId="3fe8758b2c2b58d2" providerId="LiveId" clId="{45897FA1-1A19-41AC-9DAF-64F6ACC83477}" dt="2020-06-03T12:58:27.013" v="1377" actId="571"/>
          <ac:cxnSpMkLst>
            <pc:docMk/>
            <pc:sldMk cId="2629230035" sldId="1355"/>
            <ac:cxnSpMk id="46" creationId="{BE2A4D30-6D8D-43D3-921E-A7DB06E7BFB7}"/>
          </ac:cxnSpMkLst>
        </pc:cxnChg>
        <pc:cxnChg chg="add mod">
          <ac:chgData name="Eldert Grootenboer" userId="3fe8758b2c2b58d2" providerId="LiveId" clId="{45897FA1-1A19-41AC-9DAF-64F6ACC83477}" dt="2020-06-03T12:58:27.013" v="1377" actId="571"/>
          <ac:cxnSpMkLst>
            <pc:docMk/>
            <pc:sldMk cId="2629230035" sldId="1355"/>
            <ac:cxnSpMk id="47" creationId="{4260B62B-C1C7-402F-B73D-3DB8015B0BF3}"/>
          </ac:cxnSpMkLst>
        </pc:cxnChg>
        <pc:cxnChg chg="add mod">
          <ac:chgData name="Eldert Grootenboer" userId="3fe8758b2c2b58d2" providerId="LiveId" clId="{45897FA1-1A19-41AC-9DAF-64F6ACC83477}" dt="2020-06-03T12:58:29.260" v="1379" actId="571"/>
          <ac:cxnSpMkLst>
            <pc:docMk/>
            <pc:sldMk cId="2629230035" sldId="1355"/>
            <ac:cxnSpMk id="51" creationId="{22202CB8-BE06-4E92-B569-3845675753CA}"/>
          </ac:cxnSpMkLst>
        </pc:cxnChg>
        <pc:cxnChg chg="add mod">
          <ac:chgData name="Eldert Grootenboer" userId="3fe8758b2c2b58d2" providerId="LiveId" clId="{45897FA1-1A19-41AC-9DAF-64F6ACC83477}" dt="2020-06-03T12:58:29.260" v="1379" actId="571"/>
          <ac:cxnSpMkLst>
            <pc:docMk/>
            <pc:sldMk cId="2629230035" sldId="1355"/>
            <ac:cxnSpMk id="52" creationId="{E604661D-6C7C-415F-8FCE-C12E1F2FBE92}"/>
          </ac:cxnSpMkLst>
        </pc:cxnChg>
        <pc:cxnChg chg="add mod">
          <ac:chgData name="Eldert Grootenboer" userId="3fe8758b2c2b58d2" providerId="LiveId" clId="{45897FA1-1A19-41AC-9DAF-64F6ACC83477}" dt="2020-06-03T12:58:29.260" v="1379" actId="571"/>
          <ac:cxnSpMkLst>
            <pc:docMk/>
            <pc:sldMk cId="2629230035" sldId="1355"/>
            <ac:cxnSpMk id="53" creationId="{597D9243-9E6C-44CB-B6C0-B84EC5FDEFF3}"/>
          </ac:cxnSpMkLst>
        </pc:cxnChg>
        <pc:cxnChg chg="add mod">
          <ac:chgData name="Eldert Grootenboer" userId="3fe8758b2c2b58d2" providerId="LiveId" clId="{45897FA1-1A19-41AC-9DAF-64F6ACC83477}" dt="2020-06-03T12:58:29.260" v="1379" actId="571"/>
          <ac:cxnSpMkLst>
            <pc:docMk/>
            <pc:sldMk cId="2629230035" sldId="1355"/>
            <ac:cxnSpMk id="54" creationId="{C741E309-03AC-466F-92F9-83B76EACF56C}"/>
          </ac:cxnSpMkLst>
        </pc:cxnChg>
        <pc:cxnChg chg="add mod">
          <ac:chgData name="Eldert Grootenboer" userId="3fe8758b2c2b58d2" providerId="LiveId" clId="{45897FA1-1A19-41AC-9DAF-64F6ACC83477}" dt="2020-06-03T12:58:33.903" v="1381" actId="571"/>
          <ac:cxnSpMkLst>
            <pc:docMk/>
            <pc:sldMk cId="2629230035" sldId="1355"/>
            <ac:cxnSpMk id="58" creationId="{3F6D39F7-D8A9-4FAB-9535-F2787F39DFEB}"/>
          </ac:cxnSpMkLst>
        </pc:cxnChg>
        <pc:cxnChg chg="add mod">
          <ac:chgData name="Eldert Grootenboer" userId="3fe8758b2c2b58d2" providerId="LiveId" clId="{45897FA1-1A19-41AC-9DAF-64F6ACC83477}" dt="2020-06-03T12:58:33.903" v="1381" actId="571"/>
          <ac:cxnSpMkLst>
            <pc:docMk/>
            <pc:sldMk cId="2629230035" sldId="1355"/>
            <ac:cxnSpMk id="59" creationId="{CC35578C-EAAA-470A-9058-61E6162CF5E7}"/>
          </ac:cxnSpMkLst>
        </pc:cxnChg>
        <pc:cxnChg chg="add mod">
          <ac:chgData name="Eldert Grootenboer" userId="3fe8758b2c2b58d2" providerId="LiveId" clId="{45897FA1-1A19-41AC-9DAF-64F6ACC83477}" dt="2020-06-03T12:58:33.903" v="1381" actId="571"/>
          <ac:cxnSpMkLst>
            <pc:docMk/>
            <pc:sldMk cId="2629230035" sldId="1355"/>
            <ac:cxnSpMk id="60" creationId="{09E3B771-E5BF-49B7-8172-505DBB21D738}"/>
          </ac:cxnSpMkLst>
        </pc:cxnChg>
        <pc:cxnChg chg="add mod">
          <ac:chgData name="Eldert Grootenboer" userId="3fe8758b2c2b58d2" providerId="LiveId" clId="{45897FA1-1A19-41AC-9DAF-64F6ACC83477}" dt="2020-06-03T12:58:33.903" v="1381" actId="571"/>
          <ac:cxnSpMkLst>
            <pc:docMk/>
            <pc:sldMk cId="2629230035" sldId="1355"/>
            <ac:cxnSpMk id="61" creationId="{CB58082D-20A2-4B89-A49F-BAA0659927EB}"/>
          </ac:cxnSpMkLst>
        </pc:cxnChg>
        <pc:cxnChg chg="add mod">
          <ac:chgData name="Eldert Grootenboer" userId="3fe8758b2c2b58d2" providerId="LiveId" clId="{45897FA1-1A19-41AC-9DAF-64F6ACC83477}" dt="2020-06-03T12:58:44.400" v="1385" actId="571"/>
          <ac:cxnSpMkLst>
            <pc:docMk/>
            <pc:sldMk cId="2629230035" sldId="1355"/>
            <ac:cxnSpMk id="65" creationId="{460E45DD-4F2F-4A3D-B1A7-7F43F0069823}"/>
          </ac:cxnSpMkLst>
        </pc:cxnChg>
        <pc:cxnChg chg="add mod">
          <ac:chgData name="Eldert Grootenboer" userId="3fe8758b2c2b58d2" providerId="LiveId" clId="{45897FA1-1A19-41AC-9DAF-64F6ACC83477}" dt="2020-06-03T12:58:44.400" v="1385" actId="571"/>
          <ac:cxnSpMkLst>
            <pc:docMk/>
            <pc:sldMk cId="2629230035" sldId="1355"/>
            <ac:cxnSpMk id="66" creationId="{938F3F25-AA66-4595-A642-7FEC55FC1523}"/>
          </ac:cxnSpMkLst>
        </pc:cxnChg>
        <pc:cxnChg chg="add mod">
          <ac:chgData name="Eldert Grootenboer" userId="3fe8758b2c2b58d2" providerId="LiveId" clId="{45897FA1-1A19-41AC-9DAF-64F6ACC83477}" dt="2020-06-03T12:58:44.400" v="1385" actId="571"/>
          <ac:cxnSpMkLst>
            <pc:docMk/>
            <pc:sldMk cId="2629230035" sldId="1355"/>
            <ac:cxnSpMk id="67" creationId="{ECB97854-AE6D-449A-A8A3-2D1BB4C68679}"/>
          </ac:cxnSpMkLst>
        </pc:cxnChg>
        <pc:cxnChg chg="add mod">
          <ac:chgData name="Eldert Grootenboer" userId="3fe8758b2c2b58d2" providerId="LiveId" clId="{45897FA1-1A19-41AC-9DAF-64F6ACC83477}" dt="2020-06-03T12:58:44.400" v="1385" actId="571"/>
          <ac:cxnSpMkLst>
            <pc:docMk/>
            <pc:sldMk cId="2629230035" sldId="1355"/>
            <ac:cxnSpMk id="68" creationId="{AB81FED9-A778-4E1E-993A-779FA357AE28}"/>
          </ac:cxnSpMkLst>
        </pc:cxnChg>
        <pc:cxnChg chg="add mod">
          <ac:chgData name="Eldert Grootenboer" userId="3fe8758b2c2b58d2" providerId="LiveId" clId="{45897FA1-1A19-41AC-9DAF-64F6ACC83477}" dt="2020-06-03T12:59:19.105" v="1402" actId="571"/>
          <ac:cxnSpMkLst>
            <pc:docMk/>
            <pc:sldMk cId="2629230035" sldId="1355"/>
            <ac:cxnSpMk id="72" creationId="{D98ECB8A-D2EF-4CA8-8649-F3F12D65D605}"/>
          </ac:cxnSpMkLst>
        </pc:cxnChg>
        <pc:cxnChg chg="add mod">
          <ac:chgData name="Eldert Grootenboer" userId="3fe8758b2c2b58d2" providerId="LiveId" clId="{45897FA1-1A19-41AC-9DAF-64F6ACC83477}" dt="2020-06-03T12:59:19.105" v="1402" actId="571"/>
          <ac:cxnSpMkLst>
            <pc:docMk/>
            <pc:sldMk cId="2629230035" sldId="1355"/>
            <ac:cxnSpMk id="73" creationId="{99BF6701-9A20-4627-8A8F-0725FF9E2E52}"/>
          </ac:cxnSpMkLst>
        </pc:cxnChg>
        <pc:cxnChg chg="add mod">
          <ac:chgData name="Eldert Grootenboer" userId="3fe8758b2c2b58d2" providerId="LiveId" clId="{45897FA1-1A19-41AC-9DAF-64F6ACC83477}" dt="2020-06-03T12:59:19.105" v="1402" actId="571"/>
          <ac:cxnSpMkLst>
            <pc:docMk/>
            <pc:sldMk cId="2629230035" sldId="1355"/>
            <ac:cxnSpMk id="74" creationId="{1D213CC3-2A59-4DED-B234-4D534A1EC523}"/>
          </ac:cxnSpMkLst>
        </pc:cxnChg>
        <pc:cxnChg chg="add mod">
          <ac:chgData name="Eldert Grootenboer" userId="3fe8758b2c2b58d2" providerId="LiveId" clId="{45897FA1-1A19-41AC-9DAF-64F6ACC83477}" dt="2020-06-03T12:59:19.105" v="1402" actId="571"/>
          <ac:cxnSpMkLst>
            <pc:docMk/>
            <pc:sldMk cId="2629230035" sldId="1355"/>
            <ac:cxnSpMk id="75" creationId="{1B42CF56-57E6-4C9A-88EC-36F6B1F36100}"/>
          </ac:cxnSpMkLst>
        </pc:cxnChg>
      </pc:sldChg>
      <pc:sldChg chg="addSp delSp modSp add del mod ord modTransition setBg modClrScheme delAnim modAnim modShow chgLayout">
        <pc:chgData name="Eldert Grootenboer" userId="3fe8758b2c2b58d2" providerId="LiveId" clId="{45897FA1-1A19-41AC-9DAF-64F6ACC83477}" dt="2020-06-03T19:45:35.169" v="1442" actId="20577"/>
        <pc:sldMkLst>
          <pc:docMk/>
          <pc:sldMk cId="1948908908" sldId="1544"/>
        </pc:sldMkLst>
        <pc:spChg chg="add del mod">
          <ac:chgData name="Eldert Grootenboer" userId="3fe8758b2c2b58d2" providerId="LiveId" clId="{45897FA1-1A19-41AC-9DAF-64F6ACC83477}" dt="2020-06-03T09:44:23.103" v="505"/>
          <ac:spMkLst>
            <pc:docMk/>
            <pc:sldMk cId="1948908908" sldId="1544"/>
            <ac:spMk id="2" creationId="{510A5434-7C04-4E4C-A1D8-77AFC6B3B2D6}"/>
          </ac:spMkLst>
        </pc:spChg>
        <pc:spChg chg="add del mod">
          <ac:chgData name="Eldert Grootenboer" userId="3fe8758b2c2b58d2" providerId="LiveId" clId="{45897FA1-1A19-41AC-9DAF-64F6ACC83477}" dt="2020-06-03T10:17:01.937" v="775"/>
          <ac:spMkLst>
            <pc:docMk/>
            <pc:sldMk cId="1948908908" sldId="1544"/>
            <ac:spMk id="2" creationId="{B23CF9B0-428F-49E3-B298-B2577E58B42C}"/>
          </ac:spMkLst>
        </pc:spChg>
        <pc:spChg chg="mod ord">
          <ac:chgData name="Eldert Grootenboer" userId="3fe8758b2c2b58d2" providerId="LiveId" clId="{45897FA1-1A19-41AC-9DAF-64F6ACC83477}" dt="2020-06-03T19:45:35.169" v="1442" actId="20577"/>
          <ac:spMkLst>
            <pc:docMk/>
            <pc:sldMk cId="1948908908" sldId="1544"/>
            <ac:spMk id="3" creationId="{D250E0BD-3DAA-4106-9422-58349ED8A2E0}"/>
          </ac:spMkLst>
        </pc:spChg>
        <pc:spChg chg="add del mod">
          <ac:chgData name="Eldert Grootenboer" userId="3fe8758b2c2b58d2" providerId="LiveId" clId="{45897FA1-1A19-41AC-9DAF-64F6ACC83477}" dt="2020-06-03T10:17:01.937" v="775"/>
          <ac:spMkLst>
            <pc:docMk/>
            <pc:sldMk cId="1948908908" sldId="1544"/>
            <ac:spMk id="4" creationId="{19B79E9C-7E32-47F2-8F3E-8834A2DFD955}"/>
          </ac:spMkLst>
        </pc:spChg>
        <pc:spChg chg="add del mod">
          <ac:chgData name="Eldert Grootenboer" userId="3fe8758b2c2b58d2" providerId="LiveId" clId="{45897FA1-1A19-41AC-9DAF-64F6ACC83477}" dt="2020-06-03T09:44:23.103" v="505"/>
          <ac:spMkLst>
            <pc:docMk/>
            <pc:sldMk cId="1948908908" sldId="1544"/>
            <ac:spMk id="4" creationId="{77482BA0-D258-4A95-8FA1-A12CE4FE0F06}"/>
          </ac:spMkLst>
        </pc:spChg>
        <pc:spChg chg="del mod ord">
          <ac:chgData name="Eldert Grootenboer" userId="3fe8758b2c2b58d2" providerId="LiveId" clId="{45897FA1-1A19-41AC-9DAF-64F6ACC83477}" dt="2020-06-03T10:17:30.724" v="781" actId="478"/>
          <ac:spMkLst>
            <pc:docMk/>
            <pc:sldMk cId="1948908908" sldId="1544"/>
            <ac:spMk id="10" creationId="{1067145B-AF98-48C0-9A1B-EF16689E0A0F}"/>
          </ac:spMkLst>
        </pc:spChg>
        <pc:spChg chg="add mod">
          <ac:chgData name="Eldert Grootenboer" userId="3fe8758b2c2b58d2" providerId="LiveId" clId="{45897FA1-1A19-41AC-9DAF-64F6ACC83477}" dt="2020-06-03T11:40:55.902" v="1098" actId="164"/>
          <ac:spMkLst>
            <pc:docMk/>
            <pc:sldMk cId="1948908908" sldId="1544"/>
            <ac:spMk id="13" creationId="{632C52A5-BFB8-4351-931C-AF8A9653E64C}"/>
          </ac:spMkLst>
        </pc:spChg>
        <pc:spChg chg="mod">
          <ac:chgData name="Eldert Grootenboer" userId="3fe8758b2c2b58d2" providerId="LiveId" clId="{45897FA1-1A19-41AC-9DAF-64F6ACC83477}" dt="2020-06-03T11:41:02.500" v="1099" actId="164"/>
          <ac:spMkLst>
            <pc:docMk/>
            <pc:sldMk cId="1948908908" sldId="1544"/>
            <ac:spMk id="15" creationId="{DBA28921-D442-4922-A311-B829D0F87DAD}"/>
          </ac:spMkLst>
        </pc:spChg>
        <pc:spChg chg="mod">
          <ac:chgData name="Eldert Grootenboer" userId="3fe8758b2c2b58d2" providerId="LiveId" clId="{45897FA1-1A19-41AC-9DAF-64F6ACC83477}" dt="2020-06-03T11:41:57.653" v="1100" actId="164"/>
          <ac:spMkLst>
            <pc:docMk/>
            <pc:sldMk cId="1948908908" sldId="1544"/>
            <ac:spMk id="16" creationId="{BBF4A45A-B3A0-41FA-9180-1AC84E6E4993}"/>
          </ac:spMkLst>
        </pc:spChg>
        <pc:spChg chg="add mod">
          <ac:chgData name="Eldert Grootenboer" userId="3fe8758b2c2b58d2" providerId="LiveId" clId="{45897FA1-1A19-41AC-9DAF-64F6ACC83477}" dt="2020-06-03T11:40:44.646" v="1097" actId="571"/>
          <ac:spMkLst>
            <pc:docMk/>
            <pc:sldMk cId="1948908908" sldId="1544"/>
            <ac:spMk id="17" creationId="{B5885022-F459-4F8B-98AE-D57C3EEDD3CE}"/>
          </ac:spMkLst>
        </pc:spChg>
        <pc:grpChg chg="add mod">
          <ac:chgData name="Eldert Grootenboer" userId="3fe8758b2c2b58d2" providerId="LiveId" clId="{45897FA1-1A19-41AC-9DAF-64F6ACC83477}" dt="2020-06-03T11:40:55.902" v="1098" actId="164"/>
          <ac:grpSpMkLst>
            <pc:docMk/>
            <pc:sldMk cId="1948908908" sldId="1544"/>
            <ac:grpSpMk id="5" creationId="{0B068BDB-F524-40DD-A2C2-6E77DCEAC453}"/>
          </ac:grpSpMkLst>
        </pc:grpChg>
        <pc:grpChg chg="add mod">
          <ac:chgData name="Eldert Grootenboer" userId="3fe8758b2c2b58d2" providerId="LiveId" clId="{45897FA1-1A19-41AC-9DAF-64F6ACC83477}" dt="2020-06-03T11:41:02.500" v="1099" actId="164"/>
          <ac:grpSpMkLst>
            <pc:docMk/>
            <pc:sldMk cId="1948908908" sldId="1544"/>
            <ac:grpSpMk id="6" creationId="{D6213594-514D-47B7-99EE-FDFF15BB065C}"/>
          </ac:grpSpMkLst>
        </pc:grpChg>
        <pc:grpChg chg="add mod">
          <ac:chgData name="Eldert Grootenboer" userId="3fe8758b2c2b58d2" providerId="LiveId" clId="{45897FA1-1A19-41AC-9DAF-64F6ACC83477}" dt="2020-06-03T11:41:57.653" v="1100" actId="164"/>
          <ac:grpSpMkLst>
            <pc:docMk/>
            <pc:sldMk cId="1948908908" sldId="1544"/>
            <ac:grpSpMk id="7" creationId="{3AE36879-58B3-472C-B9B4-E05AA559FA4C}"/>
          </ac:grpSpMkLst>
        </pc:grpChg>
        <pc:grpChg chg="mod">
          <ac:chgData name="Eldert Grootenboer" userId="3fe8758b2c2b58d2" providerId="LiveId" clId="{45897FA1-1A19-41AC-9DAF-64F6ACC83477}" dt="2020-06-03T11:41:57.653" v="1100" actId="164"/>
          <ac:grpSpMkLst>
            <pc:docMk/>
            <pc:sldMk cId="1948908908" sldId="1544"/>
            <ac:grpSpMk id="20" creationId="{B6B3D71A-B455-4B21-A670-69DEB845725F}"/>
          </ac:grpSpMkLst>
        </pc:grpChg>
        <pc:picChg chg="mod">
          <ac:chgData name="Eldert Grootenboer" userId="3fe8758b2c2b58d2" providerId="LiveId" clId="{45897FA1-1A19-41AC-9DAF-64F6ACC83477}" dt="2020-06-03T11:41:02.500" v="1099" actId="164"/>
          <ac:picMkLst>
            <pc:docMk/>
            <pc:sldMk cId="1948908908" sldId="1544"/>
            <ac:picMk id="11" creationId="{285978CC-2DD8-43AC-899E-2B62E35F9BB6}"/>
          </ac:picMkLst>
        </pc:picChg>
        <pc:picChg chg="add mod">
          <ac:chgData name="Eldert Grootenboer" userId="3fe8758b2c2b58d2" providerId="LiveId" clId="{45897FA1-1A19-41AC-9DAF-64F6ACC83477}" dt="2020-06-03T11:40:44.646" v="1097" actId="571"/>
          <ac:picMkLst>
            <pc:docMk/>
            <pc:sldMk cId="1948908908" sldId="1544"/>
            <ac:picMk id="14" creationId="{47896451-2FA5-4505-899E-9BC8E45A43ED}"/>
          </ac:picMkLst>
        </pc:picChg>
        <pc:picChg chg="mod">
          <ac:chgData name="Eldert Grootenboer" userId="3fe8758b2c2b58d2" providerId="LiveId" clId="{45897FA1-1A19-41AC-9DAF-64F6ACC83477}" dt="2020-06-03T11:40:55.902" v="1098" actId="164"/>
          <ac:picMkLst>
            <pc:docMk/>
            <pc:sldMk cId="1948908908" sldId="1544"/>
            <ac:picMk id="2058" creationId="{1CC27EF4-BEF9-42D2-821E-A1F6C6C7C10E}"/>
          </ac:picMkLst>
        </pc:picChg>
      </pc:sldChg>
      <pc:sldChg chg="addSp delSp modSp mod modTransition modClrScheme chgLayout">
        <pc:chgData name="Eldert Grootenboer" userId="3fe8758b2c2b58d2" providerId="LiveId" clId="{45897FA1-1A19-41AC-9DAF-64F6ACC83477}" dt="2020-06-03T12:24:52.757" v="1134"/>
        <pc:sldMkLst>
          <pc:docMk/>
          <pc:sldMk cId="2360567870" sldId="1545"/>
        </pc:sldMkLst>
        <pc:spChg chg="add del mod">
          <ac:chgData name="Eldert Grootenboer" userId="3fe8758b2c2b58d2" providerId="LiveId" clId="{45897FA1-1A19-41AC-9DAF-64F6ACC83477}" dt="2020-06-03T10:16:25.718" v="760"/>
          <ac:spMkLst>
            <pc:docMk/>
            <pc:sldMk cId="2360567870" sldId="1545"/>
            <ac:spMk id="2" creationId="{3BA5F17D-7CB2-43E9-A7A4-F904554E9DBD}"/>
          </ac:spMkLst>
        </pc:spChg>
        <pc:spChg chg="add del mod">
          <ac:chgData name="Eldert Grootenboer" userId="3fe8758b2c2b58d2" providerId="LiveId" clId="{45897FA1-1A19-41AC-9DAF-64F6ACC83477}" dt="2020-06-03T09:44:23.103" v="505"/>
          <ac:spMkLst>
            <pc:docMk/>
            <pc:sldMk cId="2360567870" sldId="1545"/>
            <ac:spMk id="2" creationId="{641DCBD4-3CD3-4171-A6F2-144F70598D79}"/>
          </ac:spMkLst>
        </pc:spChg>
        <pc:spChg chg="mod ord">
          <ac:chgData name="Eldert Grootenboer" userId="3fe8758b2c2b58d2" providerId="LiveId" clId="{45897FA1-1A19-41AC-9DAF-64F6ACC83477}" dt="2020-06-03T10:16:29.891" v="763" actId="700"/>
          <ac:spMkLst>
            <pc:docMk/>
            <pc:sldMk cId="2360567870" sldId="1545"/>
            <ac:spMk id="3" creationId="{EDF0B663-4CCA-4ADB-89E8-E9CC0D6A5206}"/>
          </ac:spMkLst>
        </pc:spChg>
      </pc:sldChg>
      <pc:sldChg chg="addSp delSp modSp mod modTransition modClrScheme chgLayout">
        <pc:chgData name="Eldert Grootenboer" userId="3fe8758b2c2b58d2" providerId="LiveId" clId="{45897FA1-1A19-41AC-9DAF-64F6ACC83477}" dt="2020-06-03T12:24:52.757" v="1134"/>
        <pc:sldMkLst>
          <pc:docMk/>
          <pc:sldMk cId="1528354231" sldId="1546"/>
        </pc:sldMkLst>
        <pc:spChg chg="mod ord">
          <ac:chgData name="Eldert Grootenboer" userId="3fe8758b2c2b58d2" providerId="LiveId" clId="{45897FA1-1A19-41AC-9DAF-64F6ACC83477}" dt="2020-06-03T11:01:03.769" v="924" actId="700"/>
          <ac:spMkLst>
            <pc:docMk/>
            <pc:sldMk cId="1528354231" sldId="1546"/>
            <ac:spMk id="2" creationId="{39AF23F7-6C5C-447D-A883-5D060C643E1A}"/>
          </ac:spMkLst>
        </pc:spChg>
        <pc:spChg chg="add del mod">
          <ac:chgData name="Eldert Grootenboer" userId="3fe8758b2c2b58d2" providerId="LiveId" clId="{45897FA1-1A19-41AC-9DAF-64F6ACC83477}" dt="2020-06-03T09:44:23.103" v="505"/>
          <ac:spMkLst>
            <pc:docMk/>
            <pc:sldMk cId="1528354231" sldId="1546"/>
            <ac:spMk id="3" creationId="{88EA9C68-F353-4AFB-815F-5D53C05217E5}"/>
          </ac:spMkLst>
        </pc:spChg>
      </pc:sldChg>
      <pc:sldChg chg="addSp delSp modSp mod modTransition modClrScheme chgLayout">
        <pc:chgData name="Eldert Grootenboer" userId="3fe8758b2c2b58d2" providerId="LiveId" clId="{45897FA1-1A19-41AC-9DAF-64F6ACC83477}" dt="2020-06-03T12:24:52.757" v="1134"/>
        <pc:sldMkLst>
          <pc:docMk/>
          <pc:sldMk cId="1000985770" sldId="1547"/>
        </pc:sldMkLst>
        <pc:spChg chg="mod ord">
          <ac:chgData name="Eldert Grootenboer" userId="3fe8758b2c2b58d2" providerId="LiveId" clId="{45897FA1-1A19-41AC-9DAF-64F6ACC83477}" dt="2020-06-03T11:01:22.899" v="925" actId="700"/>
          <ac:spMkLst>
            <pc:docMk/>
            <pc:sldMk cId="1000985770" sldId="1547"/>
            <ac:spMk id="2" creationId="{0AAC3CCD-B202-468A-BA18-581C33E7CD34}"/>
          </ac:spMkLst>
        </pc:spChg>
        <pc:spChg chg="add del mod">
          <ac:chgData name="Eldert Grootenboer" userId="3fe8758b2c2b58d2" providerId="LiveId" clId="{45897FA1-1A19-41AC-9DAF-64F6ACC83477}" dt="2020-06-03T09:44:23.103" v="505"/>
          <ac:spMkLst>
            <pc:docMk/>
            <pc:sldMk cId="1000985770" sldId="1547"/>
            <ac:spMk id="3" creationId="{4643B180-FCAE-4026-B268-96845ACB7EBB}"/>
          </ac:spMkLst>
        </pc:spChg>
      </pc:sldChg>
      <pc:sldChg chg="addSp delSp modSp mod modTransition modClrScheme chgLayout">
        <pc:chgData name="Eldert Grootenboer" userId="3fe8758b2c2b58d2" providerId="LiveId" clId="{45897FA1-1A19-41AC-9DAF-64F6ACC83477}" dt="2020-06-03T12:24:52.757" v="1134"/>
        <pc:sldMkLst>
          <pc:docMk/>
          <pc:sldMk cId="2783293209" sldId="1548"/>
        </pc:sldMkLst>
        <pc:spChg chg="mod ord">
          <ac:chgData name="Eldert Grootenboer" userId="3fe8758b2c2b58d2" providerId="LiveId" clId="{45897FA1-1A19-41AC-9DAF-64F6ACC83477}" dt="2020-06-03T11:21:27.661" v="1011" actId="700"/>
          <ac:spMkLst>
            <pc:docMk/>
            <pc:sldMk cId="2783293209" sldId="1548"/>
            <ac:spMk id="2" creationId="{18028506-8431-4A16-B367-DF989DAD4207}"/>
          </ac:spMkLst>
        </pc:spChg>
        <pc:spChg chg="add del mod">
          <ac:chgData name="Eldert Grootenboer" userId="3fe8758b2c2b58d2" providerId="LiveId" clId="{45897FA1-1A19-41AC-9DAF-64F6ACC83477}" dt="2020-06-03T09:44:23.103" v="505"/>
          <ac:spMkLst>
            <pc:docMk/>
            <pc:sldMk cId="2783293209" sldId="1548"/>
            <ac:spMk id="3" creationId="{1979FEB8-D0F9-41CD-8595-680DCB468AFA}"/>
          </ac:spMkLst>
        </pc:spChg>
      </pc:sldChg>
      <pc:sldChg chg="addSp delSp modSp mod modTransition modClrScheme chgLayout">
        <pc:chgData name="Eldert Grootenboer" userId="3fe8758b2c2b58d2" providerId="LiveId" clId="{45897FA1-1A19-41AC-9DAF-64F6ACC83477}" dt="2020-06-03T12:24:52.757" v="1134"/>
        <pc:sldMkLst>
          <pc:docMk/>
          <pc:sldMk cId="3073800531" sldId="1549"/>
        </pc:sldMkLst>
        <pc:spChg chg="mod ord">
          <ac:chgData name="Eldert Grootenboer" userId="3fe8758b2c2b58d2" providerId="LiveId" clId="{45897FA1-1A19-41AC-9DAF-64F6ACC83477}" dt="2020-06-03T11:31:04.311" v="1057" actId="700"/>
          <ac:spMkLst>
            <pc:docMk/>
            <pc:sldMk cId="3073800531" sldId="1549"/>
            <ac:spMk id="2" creationId="{18D88CAF-5C32-4624-B498-7F707B0D6FF3}"/>
          </ac:spMkLst>
        </pc:spChg>
        <pc:spChg chg="add del mod">
          <ac:chgData name="Eldert Grootenboer" userId="3fe8758b2c2b58d2" providerId="LiveId" clId="{45897FA1-1A19-41AC-9DAF-64F6ACC83477}" dt="2020-06-03T09:44:23.103" v="505"/>
          <ac:spMkLst>
            <pc:docMk/>
            <pc:sldMk cId="3073800531" sldId="1549"/>
            <ac:spMk id="3" creationId="{0AA2B0EF-86E0-4A07-9925-46BD318EA516}"/>
          </ac:spMkLst>
        </pc:spChg>
      </pc:sldChg>
      <pc:sldChg chg="addSp delSp modSp mod modTransition modClrScheme chgLayout">
        <pc:chgData name="Eldert Grootenboer" userId="3fe8758b2c2b58d2" providerId="LiveId" clId="{45897FA1-1A19-41AC-9DAF-64F6ACC83477}" dt="2020-06-03T12:24:52.757" v="1134"/>
        <pc:sldMkLst>
          <pc:docMk/>
          <pc:sldMk cId="564304858" sldId="1552"/>
        </pc:sldMkLst>
        <pc:spChg chg="mod ord">
          <ac:chgData name="Eldert Grootenboer" userId="3fe8758b2c2b58d2" providerId="LiveId" clId="{45897FA1-1A19-41AC-9DAF-64F6ACC83477}" dt="2020-06-03T10:16:28.966" v="762" actId="700"/>
          <ac:spMkLst>
            <pc:docMk/>
            <pc:sldMk cId="564304858" sldId="1552"/>
            <ac:spMk id="2" creationId="{A2C82264-4B7C-4679-940E-1057C36CACFF}"/>
          </ac:spMkLst>
        </pc:spChg>
        <pc:spChg chg="add del mod">
          <ac:chgData name="Eldert Grootenboer" userId="3fe8758b2c2b58d2" providerId="LiveId" clId="{45897FA1-1A19-41AC-9DAF-64F6ACC83477}" dt="2020-06-03T09:44:23.103" v="505"/>
          <ac:spMkLst>
            <pc:docMk/>
            <pc:sldMk cId="564304858" sldId="1552"/>
            <ac:spMk id="3" creationId="{5675873A-16BB-4420-9FDC-B07F9B01E70A}"/>
          </ac:spMkLst>
        </pc:spChg>
        <pc:spChg chg="add del mod">
          <ac:chgData name="Eldert Grootenboer" userId="3fe8758b2c2b58d2" providerId="LiveId" clId="{45897FA1-1A19-41AC-9DAF-64F6ACC83477}" dt="2020-06-03T10:16:27.331" v="761"/>
          <ac:spMkLst>
            <pc:docMk/>
            <pc:sldMk cId="564304858" sldId="1552"/>
            <ac:spMk id="3" creationId="{DEE29495-6646-4558-85CB-EFC7766FA8B0}"/>
          </ac:spMkLst>
        </pc:spChg>
      </pc:sldChg>
      <pc:sldChg chg="modSp del">
        <pc:chgData name="Eldert Grootenboer" userId="3fe8758b2c2b58d2" providerId="LiveId" clId="{45897FA1-1A19-41AC-9DAF-64F6ACC83477}" dt="2020-06-03T09:13:02.711" v="155" actId="47"/>
        <pc:sldMkLst>
          <pc:docMk/>
          <pc:sldMk cId="3010372474" sldId="1553"/>
        </pc:sldMkLst>
        <pc:spChg chg="mod">
          <ac:chgData name="Eldert Grootenboer" userId="3fe8758b2c2b58d2" providerId="LiveId" clId="{45897FA1-1A19-41AC-9DAF-64F6ACC83477}" dt="2020-06-03T09:11:30.506" v="152" actId="207"/>
          <ac:spMkLst>
            <pc:docMk/>
            <pc:sldMk cId="3010372474" sldId="1553"/>
            <ac:spMk id="27" creationId="{00000000-0000-0000-0000-000000000000}"/>
          </ac:spMkLst>
        </pc:spChg>
      </pc:sldChg>
      <pc:sldChg chg="modSp del">
        <pc:chgData name="Eldert Grootenboer" userId="3fe8758b2c2b58d2" providerId="LiveId" clId="{45897FA1-1A19-41AC-9DAF-64F6ACC83477}" dt="2020-06-03T09:13:02.711" v="155" actId="47"/>
        <pc:sldMkLst>
          <pc:docMk/>
          <pc:sldMk cId="3581665344" sldId="1554"/>
        </pc:sldMkLst>
        <pc:spChg chg="mod">
          <ac:chgData name="Eldert Grootenboer" userId="3fe8758b2c2b58d2" providerId="LiveId" clId="{45897FA1-1A19-41AC-9DAF-64F6ACC83477}" dt="2020-06-03T09:11:37.016" v="153" actId="207"/>
          <ac:spMkLst>
            <pc:docMk/>
            <pc:sldMk cId="3581665344" sldId="1554"/>
            <ac:spMk id="28" creationId="{00000000-0000-0000-0000-000000000000}"/>
          </ac:spMkLst>
        </pc:spChg>
      </pc:sldChg>
      <pc:sldChg chg="del">
        <pc:chgData name="Eldert Grootenboer" userId="3fe8758b2c2b58d2" providerId="LiveId" clId="{45897FA1-1A19-41AC-9DAF-64F6ACC83477}" dt="2020-06-03T09:13:02.711" v="155" actId="47"/>
        <pc:sldMkLst>
          <pc:docMk/>
          <pc:sldMk cId="1446638509" sldId="1555"/>
        </pc:sldMkLst>
      </pc:sldChg>
      <pc:sldChg chg="del">
        <pc:chgData name="Eldert Grootenboer" userId="3fe8758b2c2b58d2" providerId="LiveId" clId="{45897FA1-1A19-41AC-9DAF-64F6ACC83477}" dt="2020-06-03T09:13:02.711" v="155" actId="47"/>
        <pc:sldMkLst>
          <pc:docMk/>
          <pc:sldMk cId="2965435736" sldId="1556"/>
        </pc:sldMkLst>
      </pc:sldChg>
      <pc:sldChg chg="addSp delSp modSp mod modTransition setBg chgLayout">
        <pc:chgData name="Eldert Grootenboer" userId="3fe8758b2c2b58d2" providerId="LiveId" clId="{45897FA1-1A19-41AC-9DAF-64F6ACC83477}" dt="2020-06-03T12:24:52.757" v="1134"/>
        <pc:sldMkLst>
          <pc:docMk/>
          <pc:sldMk cId="1646089055" sldId="1569"/>
        </pc:sldMkLst>
        <pc:spChg chg="add del mod ord">
          <ac:chgData name="Eldert Grootenboer" userId="3fe8758b2c2b58d2" providerId="LiveId" clId="{45897FA1-1A19-41AC-9DAF-64F6ACC83477}" dt="2020-06-03T10:22:16.513" v="812" actId="700"/>
          <ac:spMkLst>
            <pc:docMk/>
            <pc:sldMk cId="1646089055" sldId="1569"/>
            <ac:spMk id="2" creationId="{6F51F0AC-3D06-4873-81FB-6DDD4D5AA39B}"/>
          </ac:spMkLst>
        </pc:spChg>
        <pc:spChg chg="add del mod">
          <ac:chgData name="Eldert Grootenboer" userId="3fe8758b2c2b58d2" providerId="LiveId" clId="{45897FA1-1A19-41AC-9DAF-64F6ACC83477}" dt="2020-06-03T10:22:16.513" v="812" actId="700"/>
          <ac:spMkLst>
            <pc:docMk/>
            <pc:sldMk cId="1646089055" sldId="1569"/>
            <ac:spMk id="4" creationId="{E2F34BEE-4457-473F-B398-5B1AE5771E8D}"/>
          </ac:spMkLst>
        </pc:spChg>
        <pc:spChg chg="del">
          <ac:chgData name="Eldert Grootenboer" userId="3fe8758b2c2b58d2" providerId="LiveId" clId="{45897FA1-1A19-41AC-9DAF-64F6ACC83477}" dt="2020-06-03T10:22:30.154" v="817" actId="478"/>
          <ac:spMkLst>
            <pc:docMk/>
            <pc:sldMk cId="1646089055" sldId="1569"/>
            <ac:spMk id="5" creationId="{00000000-0000-0000-0000-000000000000}"/>
          </ac:spMkLst>
        </pc:spChg>
        <pc:spChg chg="mod ord">
          <ac:chgData name="Eldert Grootenboer" userId="3fe8758b2c2b58d2" providerId="LiveId" clId="{45897FA1-1A19-41AC-9DAF-64F6ACC83477}" dt="2020-06-03T10:24:46.264" v="823" actId="26606"/>
          <ac:spMkLst>
            <pc:docMk/>
            <pc:sldMk cId="1646089055" sldId="1569"/>
            <ac:spMk id="6" creationId="{00000000-0000-0000-0000-000000000000}"/>
          </ac:spMkLst>
        </pc:spChg>
        <pc:spChg chg="del mod">
          <ac:chgData name="Eldert Grootenboer" userId="3fe8758b2c2b58d2" providerId="LiveId" clId="{45897FA1-1A19-41AC-9DAF-64F6ACC83477}" dt="2020-06-03T10:22:33.782" v="819" actId="478"/>
          <ac:spMkLst>
            <pc:docMk/>
            <pc:sldMk cId="1646089055" sldId="1569"/>
            <ac:spMk id="7" creationId="{00B502EB-C60D-4CFB-943C-0A15E79D8139}"/>
          </ac:spMkLst>
        </pc:spChg>
        <pc:spChg chg="add mod ord">
          <ac:chgData name="Eldert Grootenboer" userId="3fe8758b2c2b58d2" providerId="LiveId" clId="{45897FA1-1A19-41AC-9DAF-64F6ACC83477}" dt="2020-06-03T10:24:46.264" v="823" actId="26606"/>
          <ac:spMkLst>
            <pc:docMk/>
            <pc:sldMk cId="1646089055" sldId="1569"/>
            <ac:spMk id="8" creationId="{7C2E51B4-AF60-48EC-98FA-962150674FE9}"/>
          </ac:spMkLst>
        </pc:spChg>
        <pc:spChg chg="add del mod">
          <ac:chgData name="Eldert Grootenboer" userId="3fe8758b2c2b58d2" providerId="LiveId" clId="{45897FA1-1A19-41AC-9DAF-64F6ACC83477}" dt="2020-06-03T10:22:26.956" v="816"/>
          <ac:spMkLst>
            <pc:docMk/>
            <pc:sldMk cId="1646089055" sldId="1569"/>
            <ac:spMk id="9" creationId="{9E11DA3C-AD03-4E35-A306-68C30B1F14E5}"/>
          </ac:spMkLst>
        </pc:spChg>
        <pc:picChg chg="del">
          <ac:chgData name="Eldert Grootenboer" userId="3fe8758b2c2b58d2" providerId="LiveId" clId="{45897FA1-1A19-41AC-9DAF-64F6ACC83477}" dt="2020-06-03T10:24:37.118" v="820" actId="478"/>
          <ac:picMkLst>
            <pc:docMk/>
            <pc:sldMk cId="1646089055" sldId="1569"/>
            <ac:picMk id="3" creationId="{8743BAD1-0B17-4225-9FFD-81398235F139}"/>
          </ac:picMkLst>
        </pc:picChg>
        <pc:picChg chg="add mod">
          <ac:chgData name="Eldert Grootenboer" userId="3fe8758b2c2b58d2" providerId="LiveId" clId="{45897FA1-1A19-41AC-9DAF-64F6ACC83477}" dt="2020-06-03T10:25:32.890" v="827" actId="207"/>
          <ac:picMkLst>
            <pc:docMk/>
            <pc:sldMk cId="1646089055" sldId="1569"/>
            <ac:picMk id="10" creationId="{A0FD2421-3561-46C2-A679-AFCDD765DAE1}"/>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1718130875" sldId="1571"/>
        </pc:sldMkLst>
        <pc:spChg chg="mod ord">
          <ac:chgData name="Eldert Grootenboer" userId="3fe8758b2c2b58d2" providerId="LiveId" clId="{45897FA1-1A19-41AC-9DAF-64F6ACC83477}" dt="2020-06-03T10:12:06.426" v="655" actId="700"/>
          <ac:spMkLst>
            <pc:docMk/>
            <pc:sldMk cId="1718130875" sldId="1571"/>
            <ac:spMk id="2" creationId="{00000000-0000-0000-0000-000000000000}"/>
          </ac:spMkLst>
        </pc:spChg>
        <pc:spChg chg="mod ord">
          <ac:chgData name="Eldert Grootenboer" userId="3fe8758b2c2b58d2" providerId="LiveId" clId="{45897FA1-1A19-41AC-9DAF-64F6ACC83477}" dt="2020-06-03T10:12:06.426" v="655" actId="700"/>
          <ac:spMkLst>
            <pc:docMk/>
            <pc:sldMk cId="1718130875" sldId="1571"/>
            <ac:spMk id="3" creationId="{00000000-0000-0000-0000-000000000000}"/>
          </ac:spMkLst>
        </pc:spChg>
        <pc:spChg chg="add mod ord">
          <ac:chgData name="Eldert Grootenboer" userId="3fe8758b2c2b58d2" providerId="LiveId" clId="{45897FA1-1A19-41AC-9DAF-64F6ACC83477}" dt="2020-06-03T10:12:06.426" v="655" actId="700"/>
          <ac:spMkLst>
            <pc:docMk/>
            <pc:sldMk cId="1718130875" sldId="1571"/>
            <ac:spMk id="4" creationId="{283CB1BF-9107-4917-9233-9AFC1CAF6CDE}"/>
          </ac:spMkLst>
        </pc:spChg>
        <pc:spChg chg="add del mod ord">
          <ac:chgData name="Eldert Grootenboer" userId="3fe8758b2c2b58d2" providerId="LiveId" clId="{45897FA1-1A19-41AC-9DAF-64F6ACC83477}" dt="2020-06-03T09:33:25.428" v="420"/>
          <ac:spMkLst>
            <pc:docMk/>
            <pc:sldMk cId="1718130875" sldId="1571"/>
            <ac:spMk id="5" creationId="{CC622D4E-2CFC-43F7-8CC9-6FD3F946CF24}"/>
          </ac:spMkLst>
        </pc:spChg>
        <pc:spChg chg="add del mod">
          <ac:chgData name="Eldert Grootenboer" userId="3fe8758b2c2b58d2" providerId="LiveId" clId="{45897FA1-1A19-41AC-9DAF-64F6ACC83477}" dt="2020-06-03T09:33:25.428" v="420"/>
          <ac:spMkLst>
            <pc:docMk/>
            <pc:sldMk cId="1718130875" sldId="1571"/>
            <ac:spMk id="6" creationId="{C52A2A82-AA5D-4CBB-9BF1-4D19987A4601}"/>
          </ac:spMkLst>
        </pc:spChg>
        <pc:spChg chg="add del mod">
          <ac:chgData name="Eldert Grootenboer" userId="3fe8758b2c2b58d2" providerId="LiveId" clId="{45897FA1-1A19-41AC-9DAF-64F6ACC83477}" dt="2020-06-03T09:33:25.428" v="420"/>
          <ac:spMkLst>
            <pc:docMk/>
            <pc:sldMk cId="1718130875" sldId="1571"/>
            <ac:spMk id="7" creationId="{3653B335-B519-4A1B-83A1-850237EA0144}"/>
          </ac:spMkLst>
        </pc:spChg>
        <pc:spChg chg="add del mod">
          <ac:chgData name="Eldert Grootenboer" userId="3fe8758b2c2b58d2" providerId="LiveId" clId="{45897FA1-1A19-41AC-9DAF-64F6ACC83477}" dt="2020-06-03T09:44:15.988" v="503" actId="700"/>
          <ac:spMkLst>
            <pc:docMk/>
            <pc:sldMk cId="1718130875" sldId="1571"/>
            <ac:spMk id="17" creationId="{56CE00D0-EF68-4FC0-97FD-A0F7A62DA186}"/>
          </ac:spMkLst>
        </pc:spChg>
        <pc:spChg chg="del">
          <ac:chgData name="Eldert Grootenboer" userId="3fe8758b2c2b58d2" providerId="LiveId" clId="{45897FA1-1A19-41AC-9DAF-64F6ACC83477}" dt="2020-06-03T09:47:13.389" v="518" actId="478"/>
          <ac:spMkLst>
            <pc:docMk/>
            <pc:sldMk cId="1718130875" sldId="1571"/>
            <ac:spMk id="18" creationId="{00000000-0000-0000-0000-000000000000}"/>
          </ac:spMkLst>
        </pc:spChg>
        <pc:spChg chg="add del mod ord">
          <ac:chgData name="Eldert Grootenboer" userId="3fe8758b2c2b58d2" providerId="LiveId" clId="{45897FA1-1A19-41AC-9DAF-64F6ACC83477}" dt="2020-06-03T09:44:19.386" v="504"/>
          <ac:spMkLst>
            <pc:docMk/>
            <pc:sldMk cId="1718130875" sldId="1571"/>
            <ac:spMk id="19" creationId="{13CFF863-3251-44D1-A463-CA94A69C9D15}"/>
          </ac:spMkLst>
        </pc:spChg>
        <pc:spChg chg="add del mod">
          <ac:chgData name="Eldert Grootenboer" userId="3fe8758b2c2b58d2" providerId="LiveId" clId="{45897FA1-1A19-41AC-9DAF-64F6ACC83477}" dt="2020-06-03T09:44:19.386" v="504"/>
          <ac:spMkLst>
            <pc:docMk/>
            <pc:sldMk cId="1718130875" sldId="1571"/>
            <ac:spMk id="20" creationId="{3FDA42D3-4E92-4F4E-A221-1CBA0A82C97E}"/>
          </ac:spMkLst>
        </pc:spChg>
        <pc:spChg chg="add del mod">
          <ac:chgData name="Eldert Grootenboer" userId="3fe8758b2c2b58d2" providerId="LiveId" clId="{45897FA1-1A19-41AC-9DAF-64F6ACC83477}" dt="2020-06-03T09:44:19.386" v="504"/>
          <ac:spMkLst>
            <pc:docMk/>
            <pc:sldMk cId="1718130875" sldId="1571"/>
            <ac:spMk id="21" creationId="{6C47A60A-5756-4F27-A40D-545C215484AE}"/>
          </ac:spMkLst>
        </pc:spChg>
        <pc:spChg chg="add del mod">
          <ac:chgData name="Eldert Grootenboer" userId="3fe8758b2c2b58d2" providerId="LiveId" clId="{45897FA1-1A19-41AC-9DAF-64F6ACC83477}" dt="2020-06-03T09:44:23.103" v="505"/>
          <ac:spMkLst>
            <pc:docMk/>
            <pc:sldMk cId="1718130875" sldId="1571"/>
            <ac:spMk id="22" creationId="{C2B0789D-9011-49D7-8BA9-E7D5F561C2D3}"/>
          </ac:spMkLst>
        </pc:spChg>
        <pc:spChg chg="add del mod">
          <ac:chgData name="Eldert Grootenboer" userId="3fe8758b2c2b58d2" providerId="LiveId" clId="{45897FA1-1A19-41AC-9DAF-64F6ACC83477}" dt="2020-06-03T09:44:23.103" v="505"/>
          <ac:spMkLst>
            <pc:docMk/>
            <pc:sldMk cId="1718130875" sldId="1571"/>
            <ac:spMk id="23" creationId="{5ACA1D70-8EFC-4D23-BA17-54B910B8D67F}"/>
          </ac:spMkLst>
        </pc:spChg>
        <pc:spChg chg="add del mod">
          <ac:chgData name="Eldert Grootenboer" userId="3fe8758b2c2b58d2" providerId="LiveId" clId="{45897FA1-1A19-41AC-9DAF-64F6ACC83477}" dt="2020-06-03T09:44:23.103" v="505"/>
          <ac:spMkLst>
            <pc:docMk/>
            <pc:sldMk cId="1718130875" sldId="1571"/>
            <ac:spMk id="24" creationId="{C63324CA-9FD8-4DDE-B3EC-6199DC16CB1B}"/>
          </ac:spMkLst>
        </pc:spChg>
        <pc:spChg chg="add del mod">
          <ac:chgData name="Eldert Grootenboer" userId="3fe8758b2c2b58d2" providerId="LiveId" clId="{45897FA1-1A19-41AC-9DAF-64F6ACC83477}" dt="2020-06-03T10:12:06.426" v="655" actId="700"/>
          <ac:spMkLst>
            <pc:docMk/>
            <pc:sldMk cId="1718130875" sldId="1571"/>
            <ac:spMk id="25" creationId="{316CB053-E10B-48B3-B487-5AA12DD130DD}"/>
          </ac:spMkLst>
        </pc:spChg>
        <pc:grpChg chg="del">
          <ac:chgData name="Eldert Grootenboer" userId="3fe8758b2c2b58d2" providerId="LiveId" clId="{45897FA1-1A19-41AC-9DAF-64F6ACC83477}" dt="2020-06-03T09:47:16.136" v="519" actId="478"/>
          <ac:grpSpMkLst>
            <pc:docMk/>
            <pc:sldMk cId="1718130875" sldId="1571"/>
            <ac:grpSpMk id="15" creationId="{00000000-0000-0000-0000-000000000000}"/>
          </ac:grpSpMkLst>
        </pc:grpChg>
        <pc:picChg chg="del mod">
          <ac:chgData name="Eldert Grootenboer" userId="3fe8758b2c2b58d2" providerId="LiveId" clId="{45897FA1-1A19-41AC-9DAF-64F6ACC83477}" dt="2020-06-03T09:47:11.277" v="517" actId="21"/>
          <ac:picMkLst>
            <pc:docMk/>
            <pc:sldMk cId="1718130875" sldId="1571"/>
            <ac:picMk id="16" creationId="{359DC07C-6E69-4F57-B237-0EE1CA7A2DC3}"/>
          </ac:picMkLst>
        </pc:picChg>
        <pc:picChg chg="add del mod">
          <ac:chgData name="Eldert Grootenboer" userId="3fe8758b2c2b58d2" providerId="LiveId" clId="{45897FA1-1A19-41AC-9DAF-64F6ACC83477}" dt="2020-06-03T09:48:40.051" v="527" actId="1076"/>
          <ac:picMkLst>
            <pc:docMk/>
            <pc:sldMk cId="1718130875" sldId="1571"/>
            <ac:picMk id="26" creationId="{8218E8F7-5EDD-4043-9BE8-45A0044D33CE}"/>
          </ac:picMkLst>
        </pc:picChg>
        <pc:picChg chg="add del">
          <ac:chgData name="Eldert Grootenboer" userId="3fe8758b2c2b58d2" providerId="LiveId" clId="{45897FA1-1A19-41AC-9DAF-64F6ACC83477}" dt="2020-06-03T09:48:20.077" v="524"/>
          <ac:picMkLst>
            <pc:docMk/>
            <pc:sldMk cId="1718130875" sldId="1571"/>
            <ac:picMk id="27" creationId="{6CC53802-027A-46A2-A20E-8112370EC353}"/>
          </ac:picMkLst>
        </pc:picChg>
      </pc:sldChg>
      <pc:sldChg chg="addSp delSp modSp mod modTransition setBg modClrScheme modAnim chgLayout">
        <pc:chgData name="Eldert Grootenboer" userId="3fe8758b2c2b58d2" providerId="LiveId" clId="{45897FA1-1A19-41AC-9DAF-64F6ACC83477}" dt="2020-06-03T12:24:52.757" v="1134"/>
        <pc:sldMkLst>
          <pc:docMk/>
          <pc:sldMk cId="999647639" sldId="1573"/>
        </pc:sldMkLst>
        <pc:spChg chg="add del mod ord">
          <ac:chgData name="Eldert Grootenboer" userId="3fe8758b2c2b58d2" providerId="LiveId" clId="{45897FA1-1A19-41AC-9DAF-64F6ACC83477}" dt="2020-06-03T09:34:12.658" v="423"/>
          <ac:spMkLst>
            <pc:docMk/>
            <pc:sldMk cId="999647639" sldId="1573"/>
            <ac:spMk id="2" creationId="{47EB79B1-134D-49B0-84FE-35B7290F712D}"/>
          </ac:spMkLst>
        </pc:spChg>
        <pc:spChg chg="add del mod">
          <ac:chgData name="Eldert Grootenboer" userId="3fe8758b2c2b58d2" providerId="LiveId" clId="{45897FA1-1A19-41AC-9DAF-64F6ACC83477}" dt="2020-06-03T10:11:52.939" v="652"/>
          <ac:spMkLst>
            <pc:docMk/>
            <pc:sldMk cId="999647639" sldId="1573"/>
            <ac:spMk id="2" creationId="{AA5CB640-8B11-4261-AAE3-469F3168B8B9}"/>
          </ac:spMkLst>
        </pc:spChg>
        <pc:spChg chg="add del mod">
          <ac:chgData name="Eldert Grootenboer" userId="3fe8758b2c2b58d2" providerId="LiveId" clId="{45897FA1-1A19-41AC-9DAF-64F6ACC83477}" dt="2020-06-03T10:11:52.939" v="652"/>
          <ac:spMkLst>
            <pc:docMk/>
            <pc:sldMk cId="999647639" sldId="1573"/>
            <ac:spMk id="3" creationId="{D0AFCA31-2C87-44B2-B3C2-A47A3F9EE80B}"/>
          </ac:spMkLst>
        </pc:spChg>
        <pc:spChg chg="add del mod">
          <ac:chgData name="Eldert Grootenboer" userId="3fe8758b2c2b58d2" providerId="LiveId" clId="{45897FA1-1A19-41AC-9DAF-64F6ACC83477}" dt="2020-06-03T09:34:12.658" v="423"/>
          <ac:spMkLst>
            <pc:docMk/>
            <pc:sldMk cId="999647639" sldId="1573"/>
            <ac:spMk id="3" creationId="{E3E3961E-FC7E-4EB5-B37F-B7F2D58121E2}"/>
          </ac:spMkLst>
        </pc:spChg>
        <pc:spChg chg="add del mod">
          <ac:chgData name="Eldert Grootenboer" userId="3fe8758b2c2b58d2" providerId="LiveId" clId="{45897FA1-1A19-41AC-9DAF-64F6ACC83477}" dt="2020-06-03T09:34:12.658" v="423"/>
          <ac:spMkLst>
            <pc:docMk/>
            <pc:sldMk cId="999647639" sldId="1573"/>
            <ac:spMk id="4" creationId="{B962C287-7067-4D85-8F85-482D5787DC96}"/>
          </ac:spMkLst>
        </pc:spChg>
        <pc:spChg chg="add mod ord">
          <ac:chgData name="Eldert Grootenboer" userId="3fe8758b2c2b58d2" providerId="LiveId" clId="{45897FA1-1A19-41AC-9DAF-64F6ACC83477}" dt="2020-06-03T10:12:06.426" v="655" actId="700"/>
          <ac:spMkLst>
            <pc:docMk/>
            <pc:sldMk cId="999647639" sldId="1573"/>
            <ac:spMk id="5" creationId="{9431169E-AB96-473D-A8C1-1E1813432EBA}"/>
          </ac:spMkLst>
        </pc:spChg>
        <pc:spChg chg="add del mod">
          <ac:chgData name="Eldert Grootenboer" userId="3fe8758b2c2b58d2" providerId="LiveId" clId="{45897FA1-1A19-41AC-9DAF-64F6ACC83477}" dt="2020-06-03T09:44:23.103" v="505"/>
          <ac:spMkLst>
            <pc:docMk/>
            <pc:sldMk cId="999647639" sldId="1573"/>
            <ac:spMk id="6" creationId="{FFE4DFE6-26B8-494A-9536-66E72C416207}"/>
          </ac:spMkLst>
        </pc:spChg>
        <pc:spChg chg="mod ord">
          <ac:chgData name="Eldert Grootenboer" userId="3fe8758b2c2b58d2" providerId="LiveId" clId="{45897FA1-1A19-41AC-9DAF-64F6ACC83477}" dt="2020-06-03T10:12:06.426" v="655" actId="700"/>
          <ac:spMkLst>
            <pc:docMk/>
            <pc:sldMk cId="999647639" sldId="1573"/>
            <ac:spMk id="7" creationId="{C2C47F39-2EFD-4F6A-A395-5C30CACA4B6C}"/>
          </ac:spMkLst>
        </pc:spChg>
        <pc:spChg chg="mod ord">
          <ac:chgData name="Eldert Grootenboer" userId="3fe8758b2c2b58d2" providerId="LiveId" clId="{45897FA1-1A19-41AC-9DAF-64F6ACC83477}" dt="2020-06-03T10:12:06.426" v="655" actId="700"/>
          <ac:spMkLst>
            <pc:docMk/>
            <pc:sldMk cId="999647639" sldId="1573"/>
            <ac:spMk id="8" creationId="{EEAB4BC6-5B9D-4629-B82C-6394E3CC07F3}"/>
          </ac:spMkLst>
        </pc:spChg>
        <pc:spChg chg="add del mod">
          <ac:chgData name="Eldert Grootenboer" userId="3fe8758b2c2b58d2" providerId="LiveId" clId="{45897FA1-1A19-41AC-9DAF-64F6ACC83477}" dt="2020-06-03T09:44:23.103" v="505"/>
          <ac:spMkLst>
            <pc:docMk/>
            <pc:sldMk cId="999647639" sldId="1573"/>
            <ac:spMk id="9" creationId="{02CCE791-03C0-4AF2-9164-9B1DAAF235D1}"/>
          </ac:spMkLst>
        </pc:spChg>
        <pc:spChg chg="add del mod">
          <ac:chgData name="Eldert Grootenboer" userId="3fe8758b2c2b58d2" providerId="LiveId" clId="{45897FA1-1A19-41AC-9DAF-64F6ACC83477}" dt="2020-06-03T09:44:23.103" v="505"/>
          <ac:spMkLst>
            <pc:docMk/>
            <pc:sldMk cId="999647639" sldId="1573"/>
            <ac:spMk id="10" creationId="{99E9D06B-79CC-4D91-8A8A-7D052AA51A08}"/>
          </ac:spMkLst>
        </pc:spChg>
      </pc:sldChg>
      <pc:sldChg chg="addSp delSp modSp mod modTransition setBg modClrScheme modAnim chgLayout">
        <pc:chgData name="Eldert Grootenboer" userId="3fe8758b2c2b58d2" providerId="LiveId" clId="{45897FA1-1A19-41AC-9DAF-64F6ACC83477}" dt="2020-06-03T12:24:52.757" v="1134"/>
        <pc:sldMkLst>
          <pc:docMk/>
          <pc:sldMk cId="3000202429" sldId="1576"/>
        </pc:sldMkLst>
        <pc:spChg chg="mod ord">
          <ac:chgData name="Eldert Grootenboer" userId="3fe8758b2c2b58d2" providerId="LiveId" clId="{45897FA1-1A19-41AC-9DAF-64F6ACC83477}" dt="2020-06-03T10:14:02.773" v="706" actId="1076"/>
          <ac:spMkLst>
            <pc:docMk/>
            <pc:sldMk cId="3000202429" sldId="1576"/>
            <ac:spMk id="2" creationId="{00000000-0000-0000-0000-000000000000}"/>
          </ac:spMkLst>
        </pc:spChg>
        <pc:spChg chg="add del mod">
          <ac:chgData name="Eldert Grootenboer" userId="3fe8758b2c2b58d2" providerId="LiveId" clId="{45897FA1-1A19-41AC-9DAF-64F6ACC83477}" dt="2020-06-03T09:44:23.103" v="505"/>
          <ac:spMkLst>
            <pc:docMk/>
            <pc:sldMk cId="3000202429" sldId="1576"/>
            <ac:spMk id="3" creationId="{2DE2FA78-DA5A-491A-A2E2-059C6BE3840E}"/>
          </ac:spMkLst>
        </pc:spChg>
        <pc:spChg chg="add del mod ord">
          <ac:chgData name="Eldert Grootenboer" userId="3fe8758b2c2b58d2" providerId="LiveId" clId="{45897FA1-1A19-41AC-9DAF-64F6ACC83477}" dt="2020-06-03T10:12:39.230" v="662" actId="700"/>
          <ac:spMkLst>
            <pc:docMk/>
            <pc:sldMk cId="3000202429" sldId="1576"/>
            <ac:spMk id="3" creationId="{8E915996-F6BB-481E-B873-A984E0234E74}"/>
          </ac:spMkLst>
        </pc:spChg>
        <pc:spChg chg="add del mod ord">
          <ac:chgData name="Eldert Grootenboer" userId="3fe8758b2c2b58d2" providerId="LiveId" clId="{45897FA1-1A19-41AC-9DAF-64F6ACC83477}" dt="2020-06-03T10:11:14.017" v="648" actId="700"/>
          <ac:spMkLst>
            <pc:docMk/>
            <pc:sldMk cId="3000202429" sldId="1576"/>
            <ac:spMk id="4" creationId="{EB12B23E-C02B-4528-B25A-96CCCAC6BAD1}"/>
          </ac:spMkLst>
        </pc:spChg>
        <pc:spChg chg="mod">
          <ac:chgData name="Eldert Grootenboer" userId="3fe8758b2c2b58d2" providerId="LiveId" clId="{45897FA1-1A19-41AC-9DAF-64F6ACC83477}" dt="2020-06-03T09:52:58.651" v="556" actId="1038"/>
          <ac:spMkLst>
            <pc:docMk/>
            <pc:sldMk cId="3000202429" sldId="1576"/>
            <ac:spMk id="5" creationId="{00000000-0000-0000-0000-000000000000}"/>
          </ac:spMkLst>
        </pc:spChg>
        <pc:spChg chg="add del mod ord">
          <ac:chgData name="Eldert Grootenboer" userId="3fe8758b2c2b58d2" providerId="LiveId" clId="{45897FA1-1A19-41AC-9DAF-64F6ACC83477}" dt="2020-06-03T10:11:55.671" v="654" actId="700"/>
          <ac:spMkLst>
            <pc:docMk/>
            <pc:sldMk cId="3000202429" sldId="1576"/>
            <ac:spMk id="5" creationId="{367F38EB-88CC-4308-89ED-A3DFEFCF9923}"/>
          </ac:spMkLst>
        </pc:spChg>
        <pc:spChg chg="add del mod ord">
          <ac:chgData name="Eldert Grootenboer" userId="3fe8758b2c2b58d2" providerId="LiveId" clId="{45897FA1-1A19-41AC-9DAF-64F6ACC83477}" dt="2020-06-03T10:12:29.029" v="661" actId="700"/>
          <ac:spMkLst>
            <pc:docMk/>
            <pc:sldMk cId="3000202429" sldId="1576"/>
            <ac:spMk id="6" creationId="{474C2E82-88EE-49F1-9218-60221836DCD0}"/>
          </ac:spMkLst>
        </pc:spChg>
        <pc:spChg chg="mod">
          <ac:chgData name="Eldert Grootenboer" userId="3fe8758b2c2b58d2" providerId="LiveId" clId="{45897FA1-1A19-41AC-9DAF-64F6ACC83477}" dt="2020-06-03T09:52:58.651" v="556" actId="1038"/>
          <ac:spMkLst>
            <pc:docMk/>
            <pc:sldMk cId="3000202429" sldId="1576"/>
            <ac:spMk id="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84" creationId="{7353CA6A-CC4B-4762-862F-99FBE481A3E6}"/>
          </ac:spMkLst>
        </pc:spChg>
        <pc:spChg chg="mod topLvl">
          <ac:chgData name="Eldert Grootenboer" userId="3fe8758b2c2b58d2" providerId="LiveId" clId="{45897FA1-1A19-41AC-9DAF-64F6ACC83477}" dt="2020-06-03T10:16:39.247" v="769" actId="164"/>
          <ac:spMkLst>
            <pc:docMk/>
            <pc:sldMk cId="3000202429" sldId="1576"/>
            <ac:spMk id="85" creationId="{042812DF-9AB5-4ED8-837B-99EE911711A3}"/>
          </ac:spMkLst>
        </pc:spChg>
        <pc:spChg chg="mod topLvl">
          <ac:chgData name="Eldert Grootenboer" userId="3fe8758b2c2b58d2" providerId="LiveId" clId="{45897FA1-1A19-41AC-9DAF-64F6ACC83477}" dt="2020-06-03T10:16:36.736" v="768" actId="164"/>
          <ac:spMkLst>
            <pc:docMk/>
            <pc:sldMk cId="3000202429" sldId="1576"/>
            <ac:spMk id="86" creationId="{F385E05F-6E44-45DB-9C24-D444B37D9F6A}"/>
          </ac:spMkLst>
        </pc:spChg>
        <pc:spChg chg="mod topLvl">
          <ac:chgData name="Eldert Grootenboer" userId="3fe8758b2c2b58d2" providerId="LiveId" clId="{45897FA1-1A19-41AC-9DAF-64F6ACC83477}" dt="2020-06-03T10:16:36.736" v="768" actId="164"/>
          <ac:spMkLst>
            <pc:docMk/>
            <pc:sldMk cId="3000202429" sldId="1576"/>
            <ac:spMk id="89" creationId="{E7FBB0FA-9CB6-406F-8C5C-D33FE1EC3B84}"/>
          </ac:spMkLst>
        </pc:spChg>
        <pc:spChg chg="mod topLvl">
          <ac:chgData name="Eldert Grootenboer" userId="3fe8758b2c2b58d2" providerId="LiveId" clId="{45897FA1-1A19-41AC-9DAF-64F6ACC83477}" dt="2020-06-03T10:16:36.736" v="768" actId="164"/>
          <ac:spMkLst>
            <pc:docMk/>
            <pc:sldMk cId="3000202429" sldId="1576"/>
            <ac:spMk id="94" creationId="{4FE997D8-EFC7-4C60-AD9C-4D3BC04DC0C7}"/>
          </ac:spMkLst>
        </pc:spChg>
        <pc:spChg chg="mod topLvl">
          <ac:chgData name="Eldert Grootenboer" userId="3fe8758b2c2b58d2" providerId="LiveId" clId="{45897FA1-1A19-41AC-9DAF-64F6ACC83477}" dt="2020-06-03T10:16:36.736" v="768" actId="164"/>
          <ac:spMkLst>
            <pc:docMk/>
            <pc:sldMk cId="3000202429" sldId="1576"/>
            <ac:spMk id="95" creationId="{8167DEA5-91E4-4752-8621-C310D0BD004D}"/>
          </ac:spMkLst>
        </pc:spChg>
        <pc:spChg chg="mod topLvl">
          <ac:chgData name="Eldert Grootenboer" userId="3fe8758b2c2b58d2" providerId="LiveId" clId="{45897FA1-1A19-41AC-9DAF-64F6ACC83477}" dt="2020-06-03T10:16:36.736" v="768" actId="164"/>
          <ac:spMkLst>
            <pc:docMk/>
            <pc:sldMk cId="3000202429" sldId="1576"/>
            <ac:spMk id="96" creationId="{0866EAAF-4626-463B-BD50-0805B68E771E}"/>
          </ac:spMkLst>
        </pc:spChg>
        <pc:spChg chg="mod topLvl">
          <ac:chgData name="Eldert Grootenboer" userId="3fe8758b2c2b58d2" providerId="LiveId" clId="{45897FA1-1A19-41AC-9DAF-64F6ACC83477}" dt="2020-06-03T10:16:36.736" v="768" actId="164"/>
          <ac:spMkLst>
            <pc:docMk/>
            <pc:sldMk cId="3000202429" sldId="1576"/>
            <ac:spMk id="99" creationId="{8BB6FE14-0ADF-4EF2-B83E-8FAF73E98404}"/>
          </ac:spMkLst>
        </pc:spChg>
        <pc:spChg chg="mod topLvl">
          <ac:chgData name="Eldert Grootenboer" userId="3fe8758b2c2b58d2" providerId="LiveId" clId="{45897FA1-1A19-41AC-9DAF-64F6ACC83477}" dt="2020-06-03T10:16:36.736" v="768" actId="164"/>
          <ac:spMkLst>
            <pc:docMk/>
            <pc:sldMk cId="3000202429" sldId="1576"/>
            <ac:spMk id="100" creationId="{88722950-9753-49A3-B477-CABE2E174A30}"/>
          </ac:spMkLst>
        </pc:spChg>
        <pc:spChg chg="mod topLvl">
          <ac:chgData name="Eldert Grootenboer" userId="3fe8758b2c2b58d2" providerId="LiveId" clId="{45897FA1-1A19-41AC-9DAF-64F6ACC83477}" dt="2020-06-03T10:16:36.736" v="768" actId="164"/>
          <ac:spMkLst>
            <pc:docMk/>
            <pc:sldMk cId="3000202429" sldId="1576"/>
            <ac:spMk id="102" creationId="{22DF1C74-C086-4D35-A7FD-A09B81111CF0}"/>
          </ac:spMkLst>
        </pc:spChg>
        <pc:spChg chg="mod topLvl">
          <ac:chgData name="Eldert Grootenboer" userId="3fe8758b2c2b58d2" providerId="LiveId" clId="{45897FA1-1A19-41AC-9DAF-64F6ACC83477}" dt="2020-06-03T10:16:36.736" v="768" actId="164"/>
          <ac:spMkLst>
            <pc:docMk/>
            <pc:sldMk cId="3000202429" sldId="1576"/>
            <ac:spMk id="105" creationId="{E32864B5-BC35-4920-974B-431A252ED339}"/>
          </ac:spMkLst>
        </pc:spChg>
        <pc:spChg chg="mod topLvl">
          <ac:chgData name="Eldert Grootenboer" userId="3fe8758b2c2b58d2" providerId="LiveId" clId="{45897FA1-1A19-41AC-9DAF-64F6ACC83477}" dt="2020-06-03T10:16:39.247" v="769" actId="164"/>
          <ac:spMkLst>
            <pc:docMk/>
            <pc:sldMk cId="3000202429" sldId="1576"/>
            <ac:spMk id="106" creationId="{D4CD58A9-056A-457E-A3A8-6420AC947D3D}"/>
          </ac:spMkLst>
        </pc:spChg>
        <pc:spChg chg="mod topLvl">
          <ac:chgData name="Eldert Grootenboer" userId="3fe8758b2c2b58d2" providerId="LiveId" clId="{45897FA1-1A19-41AC-9DAF-64F6ACC83477}" dt="2020-06-03T10:16:39.247" v="769" actId="164"/>
          <ac:spMkLst>
            <pc:docMk/>
            <pc:sldMk cId="3000202429" sldId="1576"/>
            <ac:spMk id="108" creationId="{7BC7AEE8-1754-4DA4-8635-BF284D39A361}"/>
          </ac:spMkLst>
        </pc:spChg>
        <pc:spChg chg="mod topLvl">
          <ac:chgData name="Eldert Grootenboer" userId="3fe8758b2c2b58d2" providerId="LiveId" clId="{45897FA1-1A19-41AC-9DAF-64F6ACC83477}" dt="2020-06-03T10:16:39.247" v="769" actId="164"/>
          <ac:spMkLst>
            <pc:docMk/>
            <pc:sldMk cId="3000202429" sldId="1576"/>
            <ac:spMk id="110" creationId="{772F60A8-A401-4048-A851-37E9E03D7220}"/>
          </ac:spMkLst>
        </pc:spChg>
        <pc:spChg chg="mod topLvl">
          <ac:chgData name="Eldert Grootenboer" userId="3fe8758b2c2b58d2" providerId="LiveId" clId="{45897FA1-1A19-41AC-9DAF-64F6ACC83477}" dt="2020-06-03T10:16:39.247" v="769" actId="164"/>
          <ac:spMkLst>
            <pc:docMk/>
            <pc:sldMk cId="3000202429" sldId="1576"/>
            <ac:spMk id="112" creationId="{67C8C74D-FA86-45CB-A04A-0CE9F113260C}"/>
          </ac:spMkLst>
        </pc:spChg>
        <pc:spChg chg="mod topLvl">
          <ac:chgData name="Eldert Grootenboer" userId="3fe8758b2c2b58d2" providerId="LiveId" clId="{45897FA1-1A19-41AC-9DAF-64F6ACC83477}" dt="2020-06-03T10:16:39.247" v="769" actId="164"/>
          <ac:spMkLst>
            <pc:docMk/>
            <pc:sldMk cId="3000202429" sldId="1576"/>
            <ac:spMk id="116" creationId="{AB99631C-4FB9-4FE8-82A5-CC57CD21EAC4}"/>
          </ac:spMkLst>
        </pc:spChg>
        <pc:spChg chg="mod topLvl">
          <ac:chgData name="Eldert Grootenboer" userId="3fe8758b2c2b58d2" providerId="LiveId" clId="{45897FA1-1A19-41AC-9DAF-64F6ACC83477}" dt="2020-06-03T10:16:39.247" v="769" actId="164"/>
          <ac:spMkLst>
            <pc:docMk/>
            <pc:sldMk cId="3000202429" sldId="1576"/>
            <ac:spMk id="121" creationId="{54685B53-A064-4A75-B7A9-23B0A8A08DA2}"/>
          </ac:spMkLst>
        </pc:spChg>
        <pc:spChg chg="mod topLvl">
          <ac:chgData name="Eldert Grootenboer" userId="3fe8758b2c2b58d2" providerId="LiveId" clId="{45897FA1-1A19-41AC-9DAF-64F6ACC83477}" dt="2020-06-03T10:16:39.247" v="769" actId="164"/>
          <ac:spMkLst>
            <pc:docMk/>
            <pc:sldMk cId="3000202429" sldId="1576"/>
            <ac:spMk id="122" creationId="{B7DAAE37-9572-4171-9632-5FC71289BA95}"/>
          </ac:spMkLst>
        </pc:spChg>
        <pc:spChg chg="mod topLvl">
          <ac:chgData name="Eldert Grootenboer" userId="3fe8758b2c2b58d2" providerId="LiveId" clId="{45897FA1-1A19-41AC-9DAF-64F6ACC83477}" dt="2020-06-03T10:16:40.475" v="770" actId="164"/>
          <ac:spMkLst>
            <pc:docMk/>
            <pc:sldMk cId="3000202429" sldId="1576"/>
            <ac:spMk id="123" creationId="{59972939-C413-4438-8272-11CF2736AACB}"/>
          </ac:spMkLst>
        </pc:spChg>
        <pc:spChg chg="mod topLvl">
          <ac:chgData name="Eldert Grootenboer" userId="3fe8758b2c2b58d2" providerId="LiveId" clId="{45897FA1-1A19-41AC-9DAF-64F6ACC83477}" dt="2020-06-03T10:16:40.475" v="770" actId="164"/>
          <ac:spMkLst>
            <pc:docMk/>
            <pc:sldMk cId="3000202429" sldId="1576"/>
            <ac:spMk id="125" creationId="{71308E78-CE2B-4224-B253-2A13C5330D0C}"/>
          </ac:spMkLst>
        </pc:spChg>
        <pc:spChg chg="mod topLvl">
          <ac:chgData name="Eldert Grootenboer" userId="3fe8758b2c2b58d2" providerId="LiveId" clId="{45897FA1-1A19-41AC-9DAF-64F6ACC83477}" dt="2020-06-03T10:16:40.475" v="770" actId="164"/>
          <ac:spMkLst>
            <pc:docMk/>
            <pc:sldMk cId="3000202429" sldId="1576"/>
            <ac:spMk id="129" creationId="{5943DF13-C27F-4CB8-8A2D-F1D6DE345FEF}"/>
          </ac:spMkLst>
        </pc:spChg>
        <pc:spChg chg="mod topLvl">
          <ac:chgData name="Eldert Grootenboer" userId="3fe8758b2c2b58d2" providerId="LiveId" clId="{45897FA1-1A19-41AC-9DAF-64F6ACC83477}" dt="2020-06-03T10:16:40.475" v="770" actId="164"/>
          <ac:spMkLst>
            <pc:docMk/>
            <pc:sldMk cId="3000202429" sldId="1576"/>
            <ac:spMk id="130" creationId="{E2BA0CA8-0AD8-43EE-87C8-5773707BA623}"/>
          </ac:spMkLst>
        </pc:spChg>
        <pc:spChg chg="mod topLvl">
          <ac:chgData name="Eldert Grootenboer" userId="3fe8758b2c2b58d2" providerId="LiveId" clId="{45897FA1-1A19-41AC-9DAF-64F6ACC83477}" dt="2020-06-03T10:16:40.475" v="770" actId="164"/>
          <ac:spMkLst>
            <pc:docMk/>
            <pc:sldMk cId="3000202429" sldId="1576"/>
            <ac:spMk id="131" creationId="{19D06037-76C3-4F84-B33C-BA4CB3EE1C29}"/>
          </ac:spMkLst>
        </pc:spChg>
        <pc:spChg chg="mod">
          <ac:chgData name="Eldert Grootenboer" userId="3fe8758b2c2b58d2" providerId="LiveId" clId="{45897FA1-1A19-41AC-9DAF-64F6ACC83477}" dt="2020-06-03T09:52:58.651" v="556" actId="1038"/>
          <ac:spMkLst>
            <pc:docMk/>
            <pc:sldMk cId="3000202429" sldId="1576"/>
            <ac:spMk id="13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3"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158" creationId="{B6D65F15-7E8C-4C6D-9D06-F9C2D58C136E}"/>
          </ac:spMkLst>
        </pc:spChg>
        <pc:spChg chg="mod">
          <ac:chgData name="Eldert Grootenboer" userId="3fe8758b2c2b58d2" providerId="LiveId" clId="{45897FA1-1A19-41AC-9DAF-64F6ACC83477}" dt="2020-06-03T10:16:34.428" v="767" actId="164"/>
          <ac:spMkLst>
            <pc:docMk/>
            <pc:sldMk cId="3000202429" sldId="1576"/>
            <ac:spMk id="159" creationId="{FFDBF61E-5151-482A-BF27-2F8E197C3D13}"/>
          </ac:spMkLst>
        </pc:spChg>
        <pc:spChg chg="mod">
          <ac:chgData name="Eldert Grootenboer" userId="3fe8758b2c2b58d2" providerId="LiveId" clId="{45897FA1-1A19-41AC-9DAF-64F6ACC83477}" dt="2020-06-03T10:16:34.428" v="767" actId="164"/>
          <ac:spMkLst>
            <pc:docMk/>
            <pc:sldMk cId="3000202429" sldId="1576"/>
            <ac:spMk id="160" creationId="{BD5795F3-24FD-4A9E-B415-072A6541EB40}"/>
          </ac:spMkLst>
        </pc:spChg>
        <pc:spChg chg="mod">
          <ac:chgData name="Eldert Grootenboer" userId="3fe8758b2c2b58d2" providerId="LiveId" clId="{45897FA1-1A19-41AC-9DAF-64F6ACC83477}" dt="2020-06-03T10:16:34.428" v="767" actId="164"/>
          <ac:spMkLst>
            <pc:docMk/>
            <pc:sldMk cId="3000202429" sldId="1576"/>
            <ac:spMk id="161" creationId="{003D4843-2E42-410E-BDF4-422D6B71DD94}"/>
          </ac:spMkLst>
        </pc:spChg>
        <pc:spChg chg="mod">
          <ac:chgData name="Eldert Grootenboer" userId="3fe8758b2c2b58d2" providerId="LiveId" clId="{45897FA1-1A19-41AC-9DAF-64F6ACC83477}" dt="2020-06-03T10:16:34.428" v="767" actId="164"/>
          <ac:spMkLst>
            <pc:docMk/>
            <pc:sldMk cId="3000202429" sldId="1576"/>
            <ac:spMk id="162" creationId="{25C6501F-DE95-43DA-91E1-5736A2E8B639}"/>
          </ac:spMkLst>
        </pc:spChg>
        <pc:spChg chg="mod">
          <ac:chgData name="Eldert Grootenboer" userId="3fe8758b2c2b58d2" providerId="LiveId" clId="{45897FA1-1A19-41AC-9DAF-64F6ACC83477}" dt="2020-06-03T09:52:58.651" v="556" actId="1038"/>
          <ac:spMkLst>
            <pc:docMk/>
            <pc:sldMk cId="3000202429" sldId="1576"/>
            <ac:spMk id="16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64"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65" creationId="{0071D99C-5DD7-4269-A60F-420F37172D77}"/>
          </ac:spMkLst>
        </pc:spChg>
        <pc:spChg chg="mod">
          <ac:chgData name="Eldert Grootenboer" userId="3fe8758b2c2b58d2" providerId="LiveId" clId="{45897FA1-1A19-41AC-9DAF-64F6ACC83477}" dt="2020-06-03T10:16:34.428" v="767" actId="164"/>
          <ac:spMkLst>
            <pc:docMk/>
            <pc:sldMk cId="3000202429" sldId="1576"/>
            <ac:spMk id="166" creationId="{9CFF396A-7031-4F5B-8E15-9668C341BAD4}"/>
          </ac:spMkLst>
        </pc:spChg>
        <pc:spChg chg="mod">
          <ac:chgData name="Eldert Grootenboer" userId="3fe8758b2c2b58d2" providerId="LiveId" clId="{45897FA1-1A19-41AC-9DAF-64F6ACC83477}" dt="2020-06-03T10:16:34.428" v="767" actId="164"/>
          <ac:spMkLst>
            <pc:docMk/>
            <pc:sldMk cId="3000202429" sldId="1576"/>
            <ac:spMk id="167" creationId="{22CD55D6-5D34-4F51-ACC1-54CAFC9770CF}"/>
          </ac:spMkLst>
        </pc:spChg>
        <pc:spChg chg="mod">
          <ac:chgData name="Eldert Grootenboer" userId="3fe8758b2c2b58d2" providerId="LiveId" clId="{45897FA1-1A19-41AC-9DAF-64F6ACC83477}" dt="2020-06-03T10:16:34.428" v="767" actId="164"/>
          <ac:spMkLst>
            <pc:docMk/>
            <pc:sldMk cId="3000202429" sldId="1576"/>
            <ac:spMk id="168" creationId="{FE04BA2C-BF82-4AEF-A894-54D3741B3A83}"/>
          </ac:spMkLst>
        </pc:spChg>
        <pc:spChg chg="mod">
          <ac:chgData name="Eldert Grootenboer" userId="3fe8758b2c2b58d2" providerId="LiveId" clId="{45897FA1-1A19-41AC-9DAF-64F6ACC83477}" dt="2020-06-03T10:16:34.428" v="767" actId="164"/>
          <ac:spMkLst>
            <pc:docMk/>
            <pc:sldMk cId="3000202429" sldId="1576"/>
            <ac:spMk id="169" creationId="{A02D9BC6-47CF-4CFC-ADF5-D5A180BFC661}"/>
          </ac:spMkLst>
        </pc:spChg>
        <pc:spChg chg="mod">
          <ac:chgData name="Eldert Grootenboer" userId="3fe8758b2c2b58d2" providerId="LiveId" clId="{45897FA1-1A19-41AC-9DAF-64F6ACC83477}" dt="2020-06-03T10:16:34.428" v="767" actId="164"/>
          <ac:spMkLst>
            <pc:docMk/>
            <pc:sldMk cId="3000202429" sldId="1576"/>
            <ac:spMk id="170" creationId="{155D2E95-C28F-4287-8952-C5A78DA6FC5A}"/>
          </ac:spMkLst>
        </pc:spChg>
        <pc:spChg chg="mod">
          <ac:chgData name="Eldert Grootenboer" userId="3fe8758b2c2b58d2" providerId="LiveId" clId="{45897FA1-1A19-41AC-9DAF-64F6ACC83477}" dt="2020-06-03T10:16:34.428" v="767" actId="164"/>
          <ac:spMkLst>
            <pc:docMk/>
            <pc:sldMk cId="3000202429" sldId="1576"/>
            <ac:spMk id="171" creationId="{D85C518F-403D-4D3F-BBB4-B11DD572DD6C}"/>
          </ac:spMkLst>
        </pc:spChg>
        <pc:spChg chg="mod">
          <ac:chgData name="Eldert Grootenboer" userId="3fe8758b2c2b58d2" providerId="LiveId" clId="{45897FA1-1A19-41AC-9DAF-64F6ACC83477}" dt="2020-06-03T10:16:34.428" v="767" actId="164"/>
          <ac:spMkLst>
            <pc:docMk/>
            <pc:sldMk cId="3000202429" sldId="1576"/>
            <ac:spMk id="172" creationId="{F1844233-8B0A-4682-8406-A03691EA76B0}"/>
          </ac:spMkLst>
        </pc:spChg>
        <pc:spChg chg="mod">
          <ac:chgData name="Eldert Grootenboer" userId="3fe8758b2c2b58d2" providerId="LiveId" clId="{45897FA1-1A19-41AC-9DAF-64F6ACC83477}" dt="2020-06-03T10:16:34.428" v="767" actId="164"/>
          <ac:spMkLst>
            <pc:docMk/>
            <pc:sldMk cId="3000202429" sldId="1576"/>
            <ac:spMk id="173" creationId="{EE1F4A2A-8CB7-434D-A2F5-E66323959A6D}"/>
          </ac:spMkLst>
        </pc:spChg>
        <pc:spChg chg="mod">
          <ac:chgData name="Eldert Grootenboer" userId="3fe8758b2c2b58d2" providerId="LiveId" clId="{45897FA1-1A19-41AC-9DAF-64F6ACC83477}" dt="2020-06-03T09:52:58.651" v="556" actId="1038"/>
          <ac:spMkLst>
            <pc:docMk/>
            <pc:sldMk cId="3000202429" sldId="1576"/>
            <ac:spMk id="17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3"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84" creationId="{CCF80FD7-842A-4722-94DD-4CE48B85AE23}"/>
          </ac:spMkLst>
        </pc:spChg>
        <pc:spChg chg="mod">
          <ac:chgData name="Eldert Grootenboer" userId="3fe8758b2c2b58d2" providerId="LiveId" clId="{45897FA1-1A19-41AC-9DAF-64F6ACC83477}" dt="2020-06-03T10:16:34.428" v="767" actId="164"/>
          <ac:spMkLst>
            <pc:docMk/>
            <pc:sldMk cId="3000202429" sldId="1576"/>
            <ac:spMk id="185" creationId="{FAC91F7F-1AEE-4200-86CF-1DEDEBC363B2}"/>
          </ac:spMkLst>
        </pc:spChg>
        <pc:spChg chg="mod">
          <ac:chgData name="Eldert Grootenboer" userId="3fe8758b2c2b58d2" providerId="LiveId" clId="{45897FA1-1A19-41AC-9DAF-64F6ACC83477}" dt="2020-06-03T09:52:58.651" v="556" actId="1038"/>
          <ac:spMkLst>
            <pc:docMk/>
            <pc:sldMk cId="3000202429" sldId="1576"/>
            <ac:spMk id="18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5"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96" creationId="{6B743BF6-AE3A-4684-B58B-E3C4EA115DFA}"/>
          </ac:spMkLst>
        </pc:spChg>
        <pc:spChg chg="mod">
          <ac:chgData name="Eldert Grootenboer" userId="3fe8758b2c2b58d2" providerId="LiveId" clId="{45897FA1-1A19-41AC-9DAF-64F6ACC83477}" dt="2020-06-03T10:16:34.428" v="767" actId="164"/>
          <ac:spMkLst>
            <pc:docMk/>
            <pc:sldMk cId="3000202429" sldId="1576"/>
            <ac:spMk id="197" creationId="{E4151B2A-E8BC-432F-9622-730ABFC4D954}"/>
          </ac:spMkLst>
        </pc:spChg>
        <pc:spChg chg="mod">
          <ac:chgData name="Eldert Grootenboer" userId="3fe8758b2c2b58d2" providerId="LiveId" clId="{45897FA1-1A19-41AC-9DAF-64F6ACC83477}" dt="2020-06-03T10:16:34.428" v="767" actId="164"/>
          <ac:spMkLst>
            <pc:docMk/>
            <pc:sldMk cId="3000202429" sldId="1576"/>
            <ac:spMk id="198" creationId="{36FD778C-1C79-47F8-B262-6E9114BB5F32}"/>
          </ac:spMkLst>
        </pc:spChg>
        <pc:spChg chg="mod">
          <ac:chgData name="Eldert Grootenboer" userId="3fe8758b2c2b58d2" providerId="LiveId" clId="{45897FA1-1A19-41AC-9DAF-64F6ACC83477}" dt="2020-06-03T09:52:58.651" v="556" actId="1038"/>
          <ac:spMkLst>
            <pc:docMk/>
            <pc:sldMk cId="3000202429" sldId="1576"/>
            <ac:spMk id="20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01" creationId="{64C93C1E-F99E-4097-8ECF-3EFF622B6603}"/>
          </ac:spMkLst>
        </pc:spChg>
        <pc:spChg chg="mod">
          <ac:chgData name="Eldert Grootenboer" userId="3fe8758b2c2b58d2" providerId="LiveId" clId="{45897FA1-1A19-41AC-9DAF-64F6ACC83477}" dt="2020-06-03T10:16:34.428" v="767" actId="164"/>
          <ac:spMkLst>
            <pc:docMk/>
            <pc:sldMk cId="3000202429" sldId="1576"/>
            <ac:spMk id="202" creationId="{2B1D3337-4EE1-4B93-B042-3FD940B2446D}"/>
          </ac:spMkLst>
        </pc:spChg>
        <pc:spChg chg="mod">
          <ac:chgData name="Eldert Grootenboer" userId="3fe8758b2c2b58d2" providerId="LiveId" clId="{45897FA1-1A19-41AC-9DAF-64F6ACC83477}" dt="2020-06-03T10:16:34.428" v="767" actId="164"/>
          <ac:spMkLst>
            <pc:docMk/>
            <pc:sldMk cId="3000202429" sldId="1576"/>
            <ac:spMk id="203" creationId="{E47181A6-74DC-413E-9C5C-9DB1870B5A35}"/>
          </ac:spMkLst>
        </pc:spChg>
        <pc:spChg chg="mod">
          <ac:chgData name="Eldert Grootenboer" userId="3fe8758b2c2b58d2" providerId="LiveId" clId="{45897FA1-1A19-41AC-9DAF-64F6ACC83477}" dt="2020-06-03T09:52:58.651" v="556" actId="1038"/>
          <ac:spMkLst>
            <pc:docMk/>
            <pc:sldMk cId="3000202429" sldId="1576"/>
            <ac:spMk id="20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0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7"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18" creationId="{F7C55A22-058C-4229-85F8-223CD3FCF957}"/>
          </ac:spMkLst>
        </pc:spChg>
        <pc:spChg chg="mod">
          <ac:chgData name="Eldert Grootenboer" userId="3fe8758b2c2b58d2" providerId="LiveId" clId="{45897FA1-1A19-41AC-9DAF-64F6ACC83477}" dt="2020-06-03T09:52:58.651" v="556" actId="1038"/>
          <ac:spMkLst>
            <pc:docMk/>
            <pc:sldMk cId="3000202429" sldId="1576"/>
            <ac:spMk id="22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21" creationId="{6A3025BA-BDEC-49BB-95A4-11DD7D099BB3}"/>
          </ac:spMkLst>
        </pc:spChg>
        <pc:spChg chg="mod">
          <ac:chgData name="Eldert Grootenboer" userId="3fe8758b2c2b58d2" providerId="LiveId" clId="{45897FA1-1A19-41AC-9DAF-64F6ACC83477}" dt="2020-06-03T10:16:34.428" v="767" actId="164"/>
          <ac:spMkLst>
            <pc:docMk/>
            <pc:sldMk cId="3000202429" sldId="1576"/>
            <ac:spMk id="222" creationId="{4A52380D-A76C-43A0-B800-2C657B9624F0}"/>
          </ac:spMkLst>
        </pc:spChg>
        <pc:grpChg chg="add del mod">
          <ac:chgData name="Eldert Grootenboer" userId="3fe8758b2c2b58d2" providerId="LiveId" clId="{45897FA1-1A19-41AC-9DAF-64F6ACC83477}" dt="2020-06-03T09:56:33.184" v="575" actId="21"/>
          <ac:grpSpMkLst>
            <pc:docMk/>
            <pc:sldMk cId="3000202429" sldId="1576"/>
            <ac:grpSpMk id="6" creationId="{A9084755-B6CE-41D0-941C-5EC5B492ECBA}"/>
          </ac:grpSpMkLst>
        </pc:grpChg>
        <pc:grpChg chg="add mod">
          <ac:chgData name="Eldert Grootenboer" userId="3fe8758b2c2b58d2" providerId="LiveId" clId="{45897FA1-1A19-41AC-9DAF-64F6ACC83477}" dt="2020-06-03T10:16:36.736" v="768" actId="164"/>
          <ac:grpSpMkLst>
            <pc:docMk/>
            <pc:sldMk cId="3000202429" sldId="1576"/>
            <ac:grpSpMk id="7" creationId="{7D506A4A-AECF-4283-984B-453267BCCFE7}"/>
          </ac:grpSpMkLst>
        </pc:grpChg>
        <pc:grpChg chg="add mod">
          <ac:chgData name="Eldert Grootenboer" userId="3fe8758b2c2b58d2" providerId="LiveId" clId="{45897FA1-1A19-41AC-9DAF-64F6ACC83477}" dt="2020-06-03T10:16:39.247" v="769" actId="164"/>
          <ac:grpSpMkLst>
            <pc:docMk/>
            <pc:sldMk cId="3000202429" sldId="1576"/>
            <ac:grpSpMk id="8" creationId="{8F6FC6D7-BC5D-4350-95BF-99E2E5FD0205}"/>
          </ac:grpSpMkLst>
        </pc:grpChg>
        <pc:grpChg chg="add mod">
          <ac:chgData name="Eldert Grootenboer" userId="3fe8758b2c2b58d2" providerId="LiveId" clId="{45897FA1-1A19-41AC-9DAF-64F6ACC83477}" dt="2020-06-03T10:16:40.475" v="770" actId="164"/>
          <ac:grpSpMkLst>
            <pc:docMk/>
            <pc:sldMk cId="3000202429" sldId="1576"/>
            <ac:grpSpMk id="9" creationId="{DF196204-8A8B-4454-9B6A-1D25AED75680}"/>
          </ac:grpSpMkLst>
        </pc:grpChg>
        <pc:grpChg chg="add del mod">
          <ac:chgData name="Eldert Grootenboer" userId="3fe8758b2c2b58d2" providerId="LiveId" clId="{45897FA1-1A19-41AC-9DAF-64F6ACC83477}" dt="2020-06-03T10:13:38.496" v="703" actId="165"/>
          <ac:grpSpMkLst>
            <pc:docMk/>
            <pc:sldMk cId="3000202429" sldId="1576"/>
            <ac:grpSpMk id="83" creationId="{1A5243CD-E227-4D58-9236-A301BA1AC4DE}"/>
          </ac:grpSpMkLst>
        </pc:grpChg>
        <pc:grpChg chg="mod topLvl">
          <ac:chgData name="Eldert Grootenboer" userId="3fe8758b2c2b58d2" providerId="LiveId" clId="{45897FA1-1A19-41AC-9DAF-64F6ACC83477}" dt="2020-06-03T10:16:36.736" v="768" actId="164"/>
          <ac:grpSpMkLst>
            <pc:docMk/>
            <pc:sldMk cId="3000202429" sldId="1576"/>
            <ac:grpSpMk id="92" creationId="{C0444CFE-37DA-4A8A-A7C7-E9B64546718E}"/>
          </ac:grpSpMkLst>
        </pc:grpChg>
        <pc:grpChg chg="mod topLvl">
          <ac:chgData name="Eldert Grootenboer" userId="3fe8758b2c2b58d2" providerId="LiveId" clId="{45897FA1-1A19-41AC-9DAF-64F6ACC83477}" dt="2020-06-03T10:16:36.736" v="768" actId="164"/>
          <ac:grpSpMkLst>
            <pc:docMk/>
            <pc:sldMk cId="3000202429" sldId="1576"/>
            <ac:grpSpMk id="93" creationId="{37633C00-CD14-4A9F-A349-FDE6CC0027CC}"/>
          </ac:grpSpMkLst>
        </pc:grpChg>
        <pc:grpChg chg="mod topLvl">
          <ac:chgData name="Eldert Grootenboer" userId="3fe8758b2c2b58d2" providerId="LiveId" clId="{45897FA1-1A19-41AC-9DAF-64F6ACC83477}" dt="2020-06-03T10:16:36.736" v="768" actId="164"/>
          <ac:grpSpMkLst>
            <pc:docMk/>
            <pc:sldMk cId="3000202429" sldId="1576"/>
            <ac:grpSpMk id="97" creationId="{DBE16F89-5CC1-4E22-B99B-9F7326772F4D}"/>
          </ac:grpSpMkLst>
        </pc:grpChg>
        <pc:grpChg chg="mod topLvl">
          <ac:chgData name="Eldert Grootenboer" userId="3fe8758b2c2b58d2" providerId="LiveId" clId="{45897FA1-1A19-41AC-9DAF-64F6ACC83477}" dt="2020-06-03T10:16:36.736" v="768" actId="164"/>
          <ac:grpSpMkLst>
            <pc:docMk/>
            <pc:sldMk cId="3000202429" sldId="1576"/>
            <ac:grpSpMk id="98" creationId="{62DF2D48-9A0A-445A-9640-29ADDB004B43}"/>
          </ac:grpSpMkLst>
        </pc:grpChg>
        <pc:grpChg chg="mod">
          <ac:chgData name="Eldert Grootenboer" userId="3fe8758b2c2b58d2" providerId="LiveId" clId="{45897FA1-1A19-41AC-9DAF-64F6ACC83477}" dt="2020-06-03T09:52:58.651" v="556" actId="1038"/>
          <ac:grpSpMkLst>
            <pc:docMk/>
            <pc:sldMk cId="3000202429" sldId="1576"/>
            <ac:grpSpMk id="134"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1"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9"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74" creationId="{00000000-0000-0000-0000-000000000000}"/>
          </ac:grpSpMkLst>
        </pc:grpChg>
        <pc:picChg chg="mod">
          <ac:chgData name="Eldert Grootenboer" userId="3fe8758b2c2b58d2" providerId="LiveId" clId="{45897FA1-1A19-41AC-9DAF-64F6ACC83477}" dt="2020-06-03T09:52:58.651" v="556" actId="1038"/>
          <ac:picMkLst>
            <pc:docMk/>
            <pc:sldMk cId="3000202429" sldId="1576"/>
            <ac:picMk id="14"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3"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79" creationId="{00000000-0000-0000-0000-000000000000}"/>
          </ac:picMkLst>
        </pc:picChg>
        <pc:picChg chg="mod topLvl">
          <ac:chgData name="Eldert Grootenboer" userId="3fe8758b2c2b58d2" providerId="LiveId" clId="{45897FA1-1A19-41AC-9DAF-64F6ACC83477}" dt="2020-06-03T10:16:36.736" v="768" actId="164"/>
          <ac:picMkLst>
            <pc:docMk/>
            <pc:sldMk cId="3000202429" sldId="1576"/>
            <ac:picMk id="87" creationId="{84C20B37-D7A8-4975-BE3B-86BA2445BC49}"/>
          </ac:picMkLst>
        </pc:picChg>
        <pc:picChg chg="mod topLvl">
          <ac:chgData name="Eldert Grootenboer" userId="3fe8758b2c2b58d2" providerId="LiveId" clId="{45897FA1-1A19-41AC-9DAF-64F6ACC83477}" dt="2020-06-03T10:16:36.736" v="768" actId="164"/>
          <ac:picMkLst>
            <pc:docMk/>
            <pc:sldMk cId="3000202429" sldId="1576"/>
            <ac:picMk id="103" creationId="{0D961F6D-DA24-4F72-AA7A-8EA7A185FE58}"/>
          </ac:picMkLst>
        </pc:picChg>
        <pc:picChg chg="mod topLvl">
          <ac:chgData name="Eldert Grootenboer" userId="3fe8758b2c2b58d2" providerId="LiveId" clId="{45897FA1-1A19-41AC-9DAF-64F6ACC83477}" dt="2020-06-03T10:16:39.247" v="769" actId="164"/>
          <ac:picMkLst>
            <pc:docMk/>
            <pc:sldMk cId="3000202429" sldId="1576"/>
            <ac:picMk id="107" creationId="{779EB949-A09D-41F2-A1EF-26D7295DA0BB}"/>
          </ac:picMkLst>
        </pc:picChg>
        <pc:picChg chg="mod topLvl">
          <ac:chgData name="Eldert Grootenboer" userId="3fe8758b2c2b58d2" providerId="LiveId" clId="{45897FA1-1A19-41AC-9DAF-64F6ACC83477}" dt="2020-06-03T10:16:39.247" v="769" actId="164"/>
          <ac:picMkLst>
            <pc:docMk/>
            <pc:sldMk cId="3000202429" sldId="1576"/>
            <ac:picMk id="113" creationId="{B12051E4-16B9-4EA7-B8AA-CC5FDE3BBBA7}"/>
          </ac:picMkLst>
        </pc:picChg>
        <pc:picChg chg="mod topLvl">
          <ac:chgData name="Eldert Grootenboer" userId="3fe8758b2c2b58d2" providerId="LiveId" clId="{45897FA1-1A19-41AC-9DAF-64F6ACC83477}" dt="2020-06-03T10:16:39.247" v="769" actId="164"/>
          <ac:picMkLst>
            <pc:docMk/>
            <pc:sldMk cId="3000202429" sldId="1576"/>
            <ac:picMk id="114" creationId="{FCB91086-49A0-4FD4-B9BC-802617722B03}"/>
          </ac:picMkLst>
        </pc:picChg>
        <pc:picChg chg="mod topLvl">
          <ac:chgData name="Eldert Grootenboer" userId="3fe8758b2c2b58d2" providerId="LiveId" clId="{45897FA1-1A19-41AC-9DAF-64F6ACC83477}" dt="2020-06-03T10:16:39.247" v="769" actId="164"/>
          <ac:picMkLst>
            <pc:docMk/>
            <pc:sldMk cId="3000202429" sldId="1576"/>
            <ac:picMk id="115" creationId="{9FE798B2-0FA8-4949-8590-5A99841411C0}"/>
          </ac:picMkLst>
        </pc:picChg>
        <pc:picChg chg="mod topLvl">
          <ac:chgData name="Eldert Grootenboer" userId="3fe8758b2c2b58d2" providerId="LiveId" clId="{45897FA1-1A19-41AC-9DAF-64F6ACC83477}" dt="2020-06-03T10:16:39.247" v="769" actId="164"/>
          <ac:picMkLst>
            <pc:docMk/>
            <pc:sldMk cId="3000202429" sldId="1576"/>
            <ac:picMk id="117" creationId="{1AE591C2-4329-4828-B93F-FDD91492B6AC}"/>
          </ac:picMkLst>
        </pc:picChg>
        <pc:picChg chg="mod topLvl">
          <ac:chgData name="Eldert Grootenboer" userId="3fe8758b2c2b58d2" providerId="LiveId" clId="{45897FA1-1A19-41AC-9DAF-64F6ACC83477}" dt="2020-06-03T10:16:39.247" v="769" actId="164"/>
          <ac:picMkLst>
            <pc:docMk/>
            <pc:sldMk cId="3000202429" sldId="1576"/>
            <ac:picMk id="118" creationId="{F4B4F279-48B9-482D-824D-0210A7EEA475}"/>
          </ac:picMkLst>
        </pc:picChg>
        <pc:picChg chg="mod topLvl">
          <ac:chgData name="Eldert Grootenboer" userId="3fe8758b2c2b58d2" providerId="LiveId" clId="{45897FA1-1A19-41AC-9DAF-64F6ACC83477}" dt="2020-06-03T10:16:39.247" v="769" actId="164"/>
          <ac:picMkLst>
            <pc:docMk/>
            <pc:sldMk cId="3000202429" sldId="1576"/>
            <ac:picMk id="119" creationId="{E8F52891-E658-4AEC-AB55-3B2579BE7725}"/>
          </ac:picMkLst>
        </pc:picChg>
        <pc:picChg chg="mod topLvl">
          <ac:chgData name="Eldert Grootenboer" userId="3fe8758b2c2b58d2" providerId="LiveId" clId="{45897FA1-1A19-41AC-9DAF-64F6ACC83477}" dt="2020-06-03T10:16:39.247" v="769" actId="164"/>
          <ac:picMkLst>
            <pc:docMk/>
            <pc:sldMk cId="3000202429" sldId="1576"/>
            <ac:picMk id="120" creationId="{1CA8A2D0-BA59-439B-BE7B-A4F5F80F0833}"/>
          </ac:picMkLst>
        </pc:picChg>
        <pc:picChg chg="mod topLvl">
          <ac:chgData name="Eldert Grootenboer" userId="3fe8758b2c2b58d2" providerId="LiveId" clId="{45897FA1-1A19-41AC-9DAF-64F6ACC83477}" dt="2020-06-03T10:16:40.475" v="770" actId="164"/>
          <ac:picMkLst>
            <pc:docMk/>
            <pc:sldMk cId="3000202429" sldId="1576"/>
            <ac:picMk id="124" creationId="{8530AA74-3DBB-446A-A220-54248DE475CA}"/>
          </ac:picMkLst>
        </pc:picChg>
        <pc:picChg chg="mod topLvl">
          <ac:chgData name="Eldert Grootenboer" userId="3fe8758b2c2b58d2" providerId="LiveId" clId="{45897FA1-1A19-41AC-9DAF-64F6ACC83477}" dt="2020-06-03T10:16:40.475" v="770" actId="164"/>
          <ac:picMkLst>
            <pc:docMk/>
            <pc:sldMk cId="3000202429" sldId="1576"/>
            <ac:picMk id="127" creationId="{D9D8AF36-B9E7-4F10-8FDE-F49B2DE1F638}"/>
          </ac:picMkLst>
        </pc:picChg>
        <pc:picChg chg="mod topLvl">
          <ac:chgData name="Eldert Grootenboer" userId="3fe8758b2c2b58d2" providerId="LiveId" clId="{45897FA1-1A19-41AC-9DAF-64F6ACC83477}" dt="2020-06-03T10:16:40.475" v="770" actId="164"/>
          <ac:picMkLst>
            <pc:docMk/>
            <pc:sldMk cId="3000202429" sldId="1576"/>
            <ac:picMk id="128" creationId="{1FBC2DF9-5784-44AF-82A0-02335521C5CD}"/>
          </ac:picMkLst>
        </pc:picChg>
        <pc:picChg chg="mod topLvl">
          <ac:chgData name="Eldert Grootenboer" userId="3fe8758b2c2b58d2" providerId="LiveId" clId="{45897FA1-1A19-41AC-9DAF-64F6ACC83477}" dt="2020-06-03T10:16:40.475" v="770" actId="164"/>
          <ac:picMkLst>
            <pc:docMk/>
            <pc:sldMk cId="3000202429" sldId="1576"/>
            <ac:picMk id="155" creationId="{AE8FDC09-CD14-4C9B-B75B-FC0C90E37D93}"/>
          </ac:picMkLst>
        </pc:picChg>
        <pc:picChg chg="mod topLvl">
          <ac:chgData name="Eldert Grootenboer" userId="3fe8758b2c2b58d2" providerId="LiveId" clId="{45897FA1-1A19-41AC-9DAF-64F6ACC83477}" dt="2020-06-03T10:16:40.475" v="770" actId="164"/>
          <ac:picMkLst>
            <pc:docMk/>
            <pc:sldMk cId="3000202429" sldId="1576"/>
            <ac:picMk id="156" creationId="{61B63274-B934-4796-B106-5C2F430F8498}"/>
          </ac:picMkLst>
        </pc:picChg>
        <pc:picChg chg="mod topLvl">
          <ac:chgData name="Eldert Grootenboer" userId="3fe8758b2c2b58d2" providerId="LiveId" clId="{45897FA1-1A19-41AC-9DAF-64F6ACC83477}" dt="2020-06-03T10:16:40.475" v="770" actId="164"/>
          <ac:picMkLst>
            <pc:docMk/>
            <pc:sldMk cId="3000202429" sldId="1576"/>
            <ac:picMk id="157" creationId="{8E3E1894-F6C5-47D2-86C8-6984EDAD3D38}"/>
          </ac:picMkLst>
        </pc:picChg>
        <pc:picChg chg="mod">
          <ac:chgData name="Eldert Grootenboer" userId="3fe8758b2c2b58d2" providerId="LiveId" clId="{45897FA1-1A19-41AC-9DAF-64F6ACC83477}" dt="2020-06-03T09:52:58.651" v="556" actId="1038"/>
          <ac:picMkLst>
            <pc:docMk/>
            <pc:sldMk cId="3000202429" sldId="1576"/>
            <ac:picMk id="18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9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3" creationId="{00000000-0000-0000-0000-000000000000}"/>
          </ac:picMkLst>
        </pc:picChg>
        <pc:cxnChg chg="mod">
          <ac:chgData name="Eldert Grootenboer" userId="3fe8758b2c2b58d2" providerId="LiveId" clId="{45897FA1-1A19-41AC-9DAF-64F6ACC83477}" dt="2020-06-03T09:52:58.651" v="556" actId="1038"/>
          <ac:cxnSpMkLst>
            <pc:docMk/>
            <pc:sldMk cId="3000202429" sldId="1576"/>
            <ac:cxnSpMk id="7" creationId="{00000000-0000-0000-0000-000000000000}"/>
          </ac:cxnSpMkLst>
        </pc:cxnChg>
        <pc:cxnChg chg="mod topLvl">
          <ac:chgData name="Eldert Grootenboer" userId="3fe8758b2c2b58d2" providerId="LiveId" clId="{45897FA1-1A19-41AC-9DAF-64F6ACC83477}" dt="2020-06-03T10:13:38.496" v="703" actId="165"/>
          <ac:cxnSpMkLst>
            <pc:docMk/>
            <pc:sldMk cId="3000202429" sldId="1576"/>
            <ac:cxnSpMk id="88" creationId="{0EBA2C04-6152-451C-B0B9-B6FC2EEBE622}"/>
          </ac:cxnSpMkLst>
        </pc:cxnChg>
        <pc:cxnChg chg="mod topLvl">
          <ac:chgData name="Eldert Grootenboer" userId="3fe8758b2c2b58d2" providerId="LiveId" clId="{45897FA1-1A19-41AC-9DAF-64F6ACC83477}" dt="2020-06-03T10:16:36.736" v="768" actId="164"/>
          <ac:cxnSpMkLst>
            <pc:docMk/>
            <pc:sldMk cId="3000202429" sldId="1576"/>
            <ac:cxnSpMk id="90" creationId="{56433168-016E-4570-862E-5CF991E9606A}"/>
          </ac:cxnSpMkLst>
        </pc:cxnChg>
        <pc:cxnChg chg="mod topLvl">
          <ac:chgData name="Eldert Grootenboer" userId="3fe8758b2c2b58d2" providerId="LiveId" clId="{45897FA1-1A19-41AC-9DAF-64F6ACC83477}" dt="2020-06-03T10:16:36.736" v="768" actId="164"/>
          <ac:cxnSpMkLst>
            <pc:docMk/>
            <pc:sldMk cId="3000202429" sldId="1576"/>
            <ac:cxnSpMk id="91" creationId="{DBAA9349-0BC9-4087-93D6-B2D312BDAF97}"/>
          </ac:cxnSpMkLst>
        </pc:cxnChg>
        <pc:cxnChg chg="mod topLvl">
          <ac:chgData name="Eldert Grootenboer" userId="3fe8758b2c2b58d2" providerId="LiveId" clId="{45897FA1-1A19-41AC-9DAF-64F6ACC83477}" dt="2020-06-03T10:16:36.736" v="768" actId="164"/>
          <ac:cxnSpMkLst>
            <pc:docMk/>
            <pc:sldMk cId="3000202429" sldId="1576"/>
            <ac:cxnSpMk id="101" creationId="{35593FFA-8426-4EBB-854D-92FDBAFD3EE5}"/>
          </ac:cxnSpMkLst>
        </pc:cxnChg>
        <pc:cxnChg chg="mod topLvl">
          <ac:chgData name="Eldert Grootenboer" userId="3fe8758b2c2b58d2" providerId="LiveId" clId="{45897FA1-1A19-41AC-9DAF-64F6ACC83477}" dt="2020-06-03T10:16:36.736" v="768" actId="164"/>
          <ac:cxnSpMkLst>
            <pc:docMk/>
            <pc:sldMk cId="3000202429" sldId="1576"/>
            <ac:cxnSpMk id="104" creationId="{9CB23353-01E0-4E8B-B1B3-B4757B50251F}"/>
          </ac:cxnSpMkLst>
        </pc:cxnChg>
        <pc:cxnChg chg="mod topLvl">
          <ac:chgData name="Eldert Grootenboer" userId="3fe8758b2c2b58d2" providerId="LiveId" clId="{45897FA1-1A19-41AC-9DAF-64F6ACC83477}" dt="2020-06-03T10:16:39.247" v="769" actId="164"/>
          <ac:cxnSpMkLst>
            <pc:docMk/>
            <pc:sldMk cId="3000202429" sldId="1576"/>
            <ac:cxnSpMk id="109" creationId="{14795603-2DB8-4C24-B196-E0F17BA178EC}"/>
          </ac:cxnSpMkLst>
        </pc:cxnChg>
        <pc:cxnChg chg="mod topLvl">
          <ac:chgData name="Eldert Grootenboer" userId="3fe8758b2c2b58d2" providerId="LiveId" clId="{45897FA1-1A19-41AC-9DAF-64F6ACC83477}" dt="2020-06-03T10:16:39.247" v="769" actId="164"/>
          <ac:cxnSpMkLst>
            <pc:docMk/>
            <pc:sldMk cId="3000202429" sldId="1576"/>
            <ac:cxnSpMk id="111" creationId="{0BF89C5B-5280-46D9-9822-4072DDE7016F}"/>
          </ac:cxnSpMkLst>
        </pc:cxnChg>
        <pc:cxnChg chg="mod topLvl">
          <ac:chgData name="Eldert Grootenboer" userId="3fe8758b2c2b58d2" providerId="LiveId" clId="{45897FA1-1A19-41AC-9DAF-64F6ACC83477}" dt="2020-06-03T10:16:40.475" v="770" actId="164"/>
          <ac:cxnSpMkLst>
            <pc:docMk/>
            <pc:sldMk cId="3000202429" sldId="1576"/>
            <ac:cxnSpMk id="126" creationId="{2EC53C30-08D2-404D-84C2-5E7FCB91CD69}"/>
          </ac:cxnSpMkLst>
        </pc:cxnChg>
        <pc:cxnChg chg="mod">
          <ac:chgData name="Eldert Grootenboer" userId="3fe8758b2c2b58d2" providerId="LiveId" clId="{45897FA1-1A19-41AC-9DAF-64F6ACC83477}" dt="2020-06-03T09:52:58.651" v="556" actId="1038"/>
          <ac:cxnSpMkLst>
            <pc:docMk/>
            <pc:sldMk cId="3000202429" sldId="1576"/>
            <ac:cxnSpMk id="132"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33" creationId="{00000000-0000-0000-0000-000000000000}"/>
          </ac:cxnSpMkLst>
        </pc:cxnChg>
        <pc:cxnChg chg="mod topLvl">
          <ac:chgData name="Eldert Grootenboer" userId="3fe8758b2c2b58d2" providerId="LiveId" clId="{45897FA1-1A19-41AC-9DAF-64F6ACC83477}" dt="2020-06-03T10:16:40.475" v="770" actId="164"/>
          <ac:cxnSpMkLst>
            <pc:docMk/>
            <pc:sldMk cId="3000202429" sldId="1576"/>
            <ac:cxnSpMk id="154" creationId="{4B5A80F4-79D3-4950-8EE2-9A6E48C2B700}"/>
          </ac:cxnSpMkLst>
        </pc:cxnChg>
        <pc:cxnChg chg="mod">
          <ac:chgData name="Eldert Grootenboer" userId="3fe8758b2c2b58d2" providerId="LiveId" clId="{45897FA1-1A19-41AC-9DAF-64F6ACC83477}" dt="2020-06-03T09:52:58.651" v="556" actId="1038"/>
          <ac:cxnSpMkLst>
            <pc:docMk/>
            <pc:sldMk cId="3000202429" sldId="1576"/>
            <ac:cxnSpMk id="186"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8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4"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5"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9" creationId="{00000000-0000-0000-0000-000000000000}"/>
          </ac:cxnSpMkLst>
        </pc:cxnChg>
      </pc:sldChg>
      <pc:sldChg chg="addSp delSp modSp mod modTransition setBg modAnim chgLayout">
        <pc:chgData name="Eldert Grootenboer" userId="3fe8758b2c2b58d2" providerId="LiveId" clId="{45897FA1-1A19-41AC-9DAF-64F6ACC83477}" dt="2020-06-03T12:24:52.757" v="1134"/>
        <pc:sldMkLst>
          <pc:docMk/>
          <pc:sldMk cId="1478469026" sldId="1578"/>
        </pc:sldMkLst>
        <pc:spChg chg="add del mod">
          <ac:chgData name="Eldert Grootenboer" userId="3fe8758b2c2b58d2" providerId="LiveId" clId="{45897FA1-1A19-41AC-9DAF-64F6ACC83477}" dt="2020-06-03T09:44:23.103" v="505"/>
          <ac:spMkLst>
            <pc:docMk/>
            <pc:sldMk cId="1478469026" sldId="1578"/>
            <ac:spMk id="2" creationId="{7363C7ED-5F4C-41DF-8953-8BC9028C7C5C}"/>
          </ac:spMkLst>
        </pc:spChg>
        <pc:spChg chg="mod ord">
          <ac:chgData name="Eldert Grootenboer" userId="3fe8758b2c2b58d2" providerId="LiveId" clId="{45897FA1-1A19-41AC-9DAF-64F6ACC83477}" dt="2020-06-03T09:44:23.103" v="505"/>
          <ac:spMkLst>
            <pc:docMk/>
            <pc:sldMk cId="1478469026" sldId="1578"/>
            <ac:spMk id="4" creationId="{00000000-0000-0000-0000-000000000000}"/>
          </ac:spMkLst>
        </pc:spChg>
      </pc:sldChg>
      <pc:sldChg chg="addSp delSp modSp modTransition setBg">
        <pc:chgData name="Eldert Grootenboer" userId="3fe8758b2c2b58d2" providerId="LiveId" clId="{45897FA1-1A19-41AC-9DAF-64F6ACC83477}" dt="2020-06-03T12:24:52.757" v="1134"/>
        <pc:sldMkLst>
          <pc:docMk/>
          <pc:sldMk cId="3582398993" sldId="1581"/>
        </pc:sldMkLst>
        <pc:spChg chg="mod">
          <ac:chgData name="Eldert Grootenboer" userId="3fe8758b2c2b58d2" providerId="LiveId" clId="{45897FA1-1A19-41AC-9DAF-64F6ACC83477}" dt="2020-06-03T09:44:23.103" v="505"/>
          <ac:spMkLst>
            <pc:docMk/>
            <pc:sldMk cId="3582398993" sldId="1581"/>
            <ac:spMk id="3" creationId="{00000000-0000-0000-0000-000000000000}"/>
          </ac:spMkLst>
        </pc:spChg>
        <pc:spChg chg="add del mod">
          <ac:chgData name="Eldert Grootenboer" userId="3fe8758b2c2b58d2" providerId="LiveId" clId="{45897FA1-1A19-41AC-9DAF-64F6ACC83477}" dt="2020-06-03T09:44:23.103" v="505"/>
          <ac:spMkLst>
            <pc:docMk/>
            <pc:sldMk cId="3582398993" sldId="1581"/>
            <ac:spMk id="6" creationId="{A27E8C01-1F77-486A-92FC-7B4EF55CDBEE}"/>
          </ac:spMkLst>
        </pc:spChg>
      </pc:sldChg>
      <pc:sldChg chg="addSp delSp modSp mod modTransition setBg modClrScheme chgLayout">
        <pc:chgData name="Eldert Grootenboer" userId="3fe8758b2c2b58d2" providerId="LiveId" clId="{45897FA1-1A19-41AC-9DAF-64F6ACC83477}" dt="2020-06-03T12:24:52.757" v="1134"/>
        <pc:sldMkLst>
          <pc:docMk/>
          <pc:sldMk cId="4028739318" sldId="1584"/>
        </pc:sldMkLst>
        <pc:spChg chg="mod ord">
          <ac:chgData name="Eldert Grootenboer" userId="3fe8758b2c2b58d2" providerId="LiveId" clId="{45897FA1-1A19-41AC-9DAF-64F6ACC83477}" dt="2020-06-03T10:21:32.857" v="808" actId="700"/>
          <ac:spMkLst>
            <pc:docMk/>
            <pc:sldMk cId="4028739318" sldId="1584"/>
            <ac:spMk id="2" creationId="{00000000-0000-0000-0000-000000000000}"/>
          </ac:spMkLst>
        </pc:spChg>
        <pc:spChg chg="add del mod">
          <ac:chgData name="Eldert Grootenboer" userId="3fe8758b2c2b58d2" providerId="LiveId" clId="{45897FA1-1A19-41AC-9DAF-64F6ACC83477}" dt="2020-06-03T09:44:23.103" v="505"/>
          <ac:spMkLst>
            <pc:docMk/>
            <pc:sldMk cId="4028739318" sldId="1584"/>
            <ac:spMk id="13" creationId="{296C3EF6-A4ED-4431-B4B8-3089838DFD12}"/>
          </ac:spMkLst>
        </pc:spChg>
        <pc:spChg chg="add del mod">
          <ac:chgData name="Eldert Grootenboer" userId="3fe8758b2c2b58d2" providerId="LiveId" clId="{45897FA1-1A19-41AC-9DAF-64F6ACC83477}" dt="2020-06-03T10:21:32.857" v="808" actId="700"/>
          <ac:spMkLst>
            <pc:docMk/>
            <pc:sldMk cId="4028739318" sldId="1584"/>
            <ac:spMk id="15" creationId="{F54D11D9-CCEB-4C1C-B59B-5181E99898E5}"/>
          </ac:spMkLst>
        </pc:spChg>
      </pc:sldChg>
      <pc:sldChg chg="addSp delSp modSp modTransition setBg">
        <pc:chgData name="Eldert Grootenboer" userId="3fe8758b2c2b58d2" providerId="LiveId" clId="{45897FA1-1A19-41AC-9DAF-64F6ACC83477}" dt="2020-06-03T12:53:35.584" v="1254" actId="1076"/>
        <pc:sldMkLst>
          <pc:docMk/>
          <pc:sldMk cId="2400613635" sldId="1590"/>
        </pc:sldMkLst>
        <pc:spChg chg="mod">
          <ac:chgData name="Eldert Grootenboer" userId="3fe8758b2c2b58d2" providerId="LiveId" clId="{45897FA1-1A19-41AC-9DAF-64F6ACC83477}" dt="2020-06-03T09:44:23.103" v="505"/>
          <ac:spMkLst>
            <pc:docMk/>
            <pc:sldMk cId="2400613635" sldId="1590"/>
            <ac:spMk id="2" creationId="{CC7011C7-DC3B-4CAD-9486-A5B5BD5C421B}"/>
          </ac:spMkLst>
        </pc:spChg>
        <pc:spChg chg="add del mod">
          <ac:chgData name="Eldert Grootenboer" userId="3fe8758b2c2b58d2" providerId="LiveId" clId="{45897FA1-1A19-41AC-9DAF-64F6ACC83477}" dt="2020-06-03T09:44:23.103" v="505"/>
          <ac:spMkLst>
            <pc:docMk/>
            <pc:sldMk cId="2400613635" sldId="1590"/>
            <ac:spMk id="28" creationId="{70ADAFA8-0E49-4012-B74D-FD81848A0367}"/>
          </ac:spMkLst>
        </pc:spChg>
        <pc:spChg chg="mod">
          <ac:chgData name="Eldert Grootenboer" userId="3fe8758b2c2b58d2" providerId="LiveId" clId="{45897FA1-1A19-41AC-9DAF-64F6ACC83477}" dt="2020-06-03T12:53:35.584" v="1254" actId="1076"/>
          <ac:spMkLst>
            <pc:docMk/>
            <pc:sldMk cId="2400613635" sldId="1590"/>
            <ac:spMk id="29" creationId="{119E6482-7D4A-4C1F-AD02-F159FB681FF1}"/>
          </ac:spMkLst>
        </pc:spChg>
        <pc:spChg chg="mod">
          <ac:chgData name="Eldert Grootenboer" userId="3fe8758b2c2b58d2" providerId="LiveId" clId="{45897FA1-1A19-41AC-9DAF-64F6ACC83477}" dt="2020-06-03T12:53:35.584" v="1254" actId="1076"/>
          <ac:spMkLst>
            <pc:docMk/>
            <pc:sldMk cId="2400613635" sldId="1590"/>
            <ac:spMk id="30" creationId="{94662593-4B0E-46A1-9442-2F5BE1CBA8EA}"/>
          </ac:spMkLst>
        </pc:spChg>
        <pc:spChg chg="mod">
          <ac:chgData name="Eldert Grootenboer" userId="3fe8758b2c2b58d2" providerId="LiveId" clId="{45897FA1-1A19-41AC-9DAF-64F6ACC83477}" dt="2020-06-03T12:53:35.584" v="1254" actId="1076"/>
          <ac:spMkLst>
            <pc:docMk/>
            <pc:sldMk cId="2400613635" sldId="1590"/>
            <ac:spMk id="32" creationId="{6C377618-9BB6-4128-8810-A0729ED9EDA8}"/>
          </ac:spMkLst>
        </pc:spChg>
        <pc:spChg chg="mod">
          <ac:chgData name="Eldert Grootenboer" userId="3fe8758b2c2b58d2" providerId="LiveId" clId="{45897FA1-1A19-41AC-9DAF-64F6ACC83477}" dt="2020-06-03T12:53:35.584" v="1254" actId="1076"/>
          <ac:spMkLst>
            <pc:docMk/>
            <pc:sldMk cId="2400613635" sldId="1590"/>
            <ac:spMk id="33" creationId="{F10E3DCF-F365-4897-9FCA-01558FA55E2A}"/>
          </ac:spMkLst>
        </pc:spChg>
        <pc:spChg chg="mod">
          <ac:chgData name="Eldert Grootenboer" userId="3fe8758b2c2b58d2" providerId="LiveId" clId="{45897FA1-1A19-41AC-9DAF-64F6ACC83477}" dt="2020-06-03T12:53:35.584" v="1254" actId="1076"/>
          <ac:spMkLst>
            <pc:docMk/>
            <pc:sldMk cId="2400613635" sldId="1590"/>
            <ac:spMk id="34" creationId="{D833FD02-3074-4614-8688-D5EFF799ADAB}"/>
          </ac:spMkLst>
        </pc:spChg>
        <pc:spChg chg="mod">
          <ac:chgData name="Eldert Grootenboer" userId="3fe8758b2c2b58d2" providerId="LiveId" clId="{45897FA1-1A19-41AC-9DAF-64F6ACC83477}" dt="2020-06-03T12:53:35.584" v="1254" actId="1076"/>
          <ac:spMkLst>
            <pc:docMk/>
            <pc:sldMk cId="2400613635" sldId="1590"/>
            <ac:spMk id="35" creationId="{D5950A40-F6D1-4064-888C-B498CF66C31B}"/>
          </ac:spMkLst>
        </pc:spChg>
        <pc:spChg chg="mod">
          <ac:chgData name="Eldert Grootenboer" userId="3fe8758b2c2b58d2" providerId="LiveId" clId="{45897FA1-1A19-41AC-9DAF-64F6ACC83477}" dt="2020-06-03T12:53:35.584" v="1254" actId="1076"/>
          <ac:spMkLst>
            <pc:docMk/>
            <pc:sldMk cId="2400613635" sldId="1590"/>
            <ac:spMk id="36" creationId="{887A8CB4-D1F6-42DF-8729-73C48B779D69}"/>
          </ac:spMkLst>
        </pc:spChg>
        <pc:spChg chg="mod">
          <ac:chgData name="Eldert Grootenboer" userId="3fe8758b2c2b58d2" providerId="LiveId" clId="{45897FA1-1A19-41AC-9DAF-64F6ACC83477}" dt="2020-06-03T12:53:35.584" v="1254" actId="1076"/>
          <ac:spMkLst>
            <pc:docMk/>
            <pc:sldMk cId="2400613635" sldId="1590"/>
            <ac:spMk id="37" creationId="{6DB1123C-F6D2-4F2D-B64A-30596FA5903C}"/>
          </ac:spMkLst>
        </pc:spChg>
        <pc:spChg chg="mod">
          <ac:chgData name="Eldert Grootenboer" userId="3fe8758b2c2b58d2" providerId="LiveId" clId="{45897FA1-1A19-41AC-9DAF-64F6ACC83477}" dt="2020-06-03T12:53:35.584" v="1254" actId="1076"/>
          <ac:spMkLst>
            <pc:docMk/>
            <pc:sldMk cId="2400613635" sldId="1590"/>
            <ac:spMk id="39" creationId="{C1AAEE6E-0863-4510-B2EE-15F576D296FC}"/>
          </ac:spMkLst>
        </pc:spChg>
        <pc:spChg chg="mod">
          <ac:chgData name="Eldert Grootenboer" userId="3fe8758b2c2b58d2" providerId="LiveId" clId="{45897FA1-1A19-41AC-9DAF-64F6ACC83477}" dt="2020-06-03T12:53:35.584" v="1254" actId="1076"/>
          <ac:spMkLst>
            <pc:docMk/>
            <pc:sldMk cId="2400613635" sldId="1590"/>
            <ac:spMk id="40" creationId="{E778940F-987F-455F-8B9F-AC1FEBC84CB0}"/>
          </ac:spMkLst>
        </pc:spChg>
        <pc:spChg chg="mod">
          <ac:chgData name="Eldert Grootenboer" userId="3fe8758b2c2b58d2" providerId="LiveId" clId="{45897FA1-1A19-41AC-9DAF-64F6ACC83477}" dt="2020-06-03T12:53:35.584" v="1254" actId="1076"/>
          <ac:spMkLst>
            <pc:docMk/>
            <pc:sldMk cId="2400613635" sldId="1590"/>
            <ac:spMk id="43" creationId="{2BAF5847-D351-41AD-BEE9-8B1492F58ED8}"/>
          </ac:spMkLst>
        </pc:spChg>
        <pc:spChg chg="mod">
          <ac:chgData name="Eldert Grootenboer" userId="3fe8758b2c2b58d2" providerId="LiveId" clId="{45897FA1-1A19-41AC-9DAF-64F6ACC83477}" dt="2020-06-03T12:53:35.584" v="1254" actId="1076"/>
          <ac:spMkLst>
            <pc:docMk/>
            <pc:sldMk cId="2400613635" sldId="1590"/>
            <ac:spMk id="44" creationId="{64FA541C-6763-4A42-992E-A2921684E60D}"/>
          </ac:spMkLst>
        </pc:spChg>
        <pc:spChg chg="mod">
          <ac:chgData name="Eldert Grootenboer" userId="3fe8758b2c2b58d2" providerId="LiveId" clId="{45897FA1-1A19-41AC-9DAF-64F6ACC83477}" dt="2020-06-03T12:53:35.584" v="1254" actId="1076"/>
          <ac:spMkLst>
            <pc:docMk/>
            <pc:sldMk cId="2400613635" sldId="1590"/>
            <ac:spMk id="46" creationId="{FDEA50FE-5B6D-4432-B249-C9A85926392B}"/>
          </ac:spMkLst>
        </pc:spChg>
        <pc:grpChg chg="del">
          <ac:chgData name="Eldert Grootenboer" userId="3fe8758b2c2b58d2" providerId="LiveId" clId="{45897FA1-1A19-41AC-9DAF-64F6ACC83477}" dt="2020-06-03T12:53:19.317" v="1251" actId="478"/>
          <ac:grpSpMkLst>
            <pc:docMk/>
            <pc:sldMk cId="2400613635" sldId="1590"/>
            <ac:grpSpMk id="3" creationId="{51CE55AA-DDF9-47D1-8E24-1E0880F1CAD4}"/>
          </ac:grpSpMkLst>
        </pc:grpChg>
        <pc:grpChg chg="del">
          <ac:chgData name="Eldert Grootenboer" userId="3fe8758b2c2b58d2" providerId="LiveId" clId="{45897FA1-1A19-41AC-9DAF-64F6ACC83477}" dt="2020-06-03T12:53:19.317" v="1251" actId="478"/>
          <ac:grpSpMkLst>
            <pc:docMk/>
            <pc:sldMk cId="2400613635" sldId="1590"/>
            <ac:grpSpMk id="13" creationId="{F32279AF-0AF3-4CC9-9C66-A83F31FE3AFE}"/>
          </ac:grpSpMkLst>
        </pc:grpChg>
        <pc:grpChg chg="del">
          <ac:chgData name="Eldert Grootenboer" userId="3fe8758b2c2b58d2" providerId="LiveId" clId="{45897FA1-1A19-41AC-9DAF-64F6ACC83477}" dt="2020-06-03T12:53:19.317" v="1251" actId="478"/>
          <ac:grpSpMkLst>
            <pc:docMk/>
            <pc:sldMk cId="2400613635" sldId="1590"/>
            <ac:grpSpMk id="17" creationId="{E6504155-E10D-4EAD-8A27-4B8AE0C61C1D}"/>
          </ac:grpSpMkLst>
        </pc:grpChg>
        <pc:grpChg chg="add mod">
          <ac:chgData name="Eldert Grootenboer" userId="3fe8758b2c2b58d2" providerId="LiveId" clId="{45897FA1-1A19-41AC-9DAF-64F6ACC83477}" dt="2020-06-03T12:53:35.584" v="1254" actId="1076"/>
          <ac:grpSpMkLst>
            <pc:docMk/>
            <pc:sldMk cId="2400613635" sldId="1590"/>
            <ac:grpSpMk id="28" creationId="{D3C88916-EABF-4547-BB60-B32EB32D262B}"/>
          </ac:grpSpMkLst>
        </pc:grpChg>
        <pc:grpChg chg="mod">
          <ac:chgData name="Eldert Grootenboer" userId="3fe8758b2c2b58d2" providerId="LiveId" clId="{45897FA1-1A19-41AC-9DAF-64F6ACC83477}" dt="2020-06-03T12:53:35.584" v="1254" actId="1076"/>
          <ac:grpSpMkLst>
            <pc:docMk/>
            <pc:sldMk cId="2400613635" sldId="1590"/>
            <ac:grpSpMk id="31" creationId="{7BDC1663-06F3-4DEB-A61C-79F7AA64D220}"/>
          </ac:grpSpMkLst>
        </pc:grpChg>
        <pc:grpChg chg="add mod">
          <ac:chgData name="Eldert Grootenboer" userId="3fe8758b2c2b58d2" providerId="LiveId" clId="{45897FA1-1A19-41AC-9DAF-64F6ACC83477}" dt="2020-06-03T12:53:35.584" v="1254" actId="1076"/>
          <ac:grpSpMkLst>
            <pc:docMk/>
            <pc:sldMk cId="2400613635" sldId="1590"/>
            <ac:grpSpMk id="38" creationId="{DBE39DFA-56A1-4C55-B795-5E98F4BC2FCE}"/>
          </ac:grpSpMkLst>
        </pc:grpChg>
        <pc:grpChg chg="add mod">
          <ac:chgData name="Eldert Grootenboer" userId="3fe8758b2c2b58d2" providerId="LiveId" clId="{45897FA1-1A19-41AC-9DAF-64F6ACC83477}" dt="2020-06-03T12:53:35.584" v="1254" actId="1076"/>
          <ac:grpSpMkLst>
            <pc:docMk/>
            <pc:sldMk cId="2400613635" sldId="1590"/>
            <ac:grpSpMk id="42" creationId="{DB4EBD71-2C5D-4F41-BF39-746865FC1957}"/>
          </ac:grpSpMkLst>
        </pc:grpChg>
        <pc:grpChg chg="mod">
          <ac:chgData name="Eldert Grootenboer" userId="3fe8758b2c2b58d2" providerId="LiveId" clId="{45897FA1-1A19-41AC-9DAF-64F6ACC83477}" dt="2020-06-03T12:53:35.584" v="1254" actId="1076"/>
          <ac:grpSpMkLst>
            <pc:docMk/>
            <pc:sldMk cId="2400613635" sldId="1590"/>
            <ac:grpSpMk id="45" creationId="{69BBDD7B-7A0A-4F41-B863-BD74DC21A0D5}"/>
          </ac:grpSpMkLst>
        </pc:grpChg>
        <pc:grpChg chg="mod">
          <ac:chgData name="Eldert Grootenboer" userId="3fe8758b2c2b58d2" providerId="LiveId" clId="{45897FA1-1A19-41AC-9DAF-64F6ACC83477}" dt="2020-06-03T12:53:35.584" v="1254" actId="1076"/>
          <ac:grpSpMkLst>
            <pc:docMk/>
            <pc:sldMk cId="2400613635" sldId="1590"/>
            <ac:grpSpMk id="47" creationId="{A4D114C2-7515-4D96-A708-06A1F466AD6B}"/>
          </ac:grpSpMkLst>
        </pc:grpChg>
        <pc:grpChg chg="mod">
          <ac:chgData name="Eldert Grootenboer" userId="3fe8758b2c2b58d2" providerId="LiveId" clId="{45897FA1-1A19-41AC-9DAF-64F6ACC83477}" dt="2020-06-03T12:53:35.584" v="1254" actId="1076"/>
          <ac:grpSpMkLst>
            <pc:docMk/>
            <pc:sldMk cId="2400613635" sldId="1590"/>
            <ac:grpSpMk id="48" creationId="{E1140218-C493-4943-8AB2-6C1612336334}"/>
          </ac:grpSpMkLst>
        </pc:grpChg>
        <pc:picChg chg="mod">
          <ac:chgData name="Eldert Grootenboer" userId="3fe8758b2c2b58d2" providerId="LiveId" clId="{45897FA1-1A19-41AC-9DAF-64F6ACC83477}" dt="2020-06-03T12:53:35.584" v="1254" actId="1076"/>
          <ac:picMkLst>
            <pc:docMk/>
            <pc:sldMk cId="2400613635" sldId="1590"/>
            <ac:picMk id="41" creationId="{8663B4D2-71C1-4CA1-AC47-9643ABE50D88}"/>
          </ac:picMkLst>
        </pc:picChg>
        <pc:cxnChg chg="mod">
          <ac:chgData name="Eldert Grootenboer" userId="3fe8758b2c2b58d2" providerId="LiveId" clId="{45897FA1-1A19-41AC-9DAF-64F6ACC83477}" dt="2020-06-03T12:53:35.584" v="1254" actId="1076"/>
          <ac:cxnSpMkLst>
            <pc:docMk/>
            <pc:sldMk cId="2400613635" sldId="1590"/>
            <ac:cxnSpMk id="49" creationId="{A05AB62E-A031-43E5-86B7-FD3736C444F0}"/>
          </ac:cxnSpMkLst>
        </pc:cxnChg>
        <pc:cxnChg chg="mod">
          <ac:chgData name="Eldert Grootenboer" userId="3fe8758b2c2b58d2" providerId="LiveId" clId="{45897FA1-1A19-41AC-9DAF-64F6ACC83477}" dt="2020-06-03T12:53:35.584" v="1254" actId="1076"/>
          <ac:cxnSpMkLst>
            <pc:docMk/>
            <pc:sldMk cId="2400613635" sldId="1590"/>
            <ac:cxnSpMk id="50" creationId="{7571732D-9052-4D23-B511-6F2F446D6777}"/>
          </ac:cxnSpMkLst>
        </pc:cxnChg>
        <pc:cxnChg chg="mod">
          <ac:chgData name="Eldert Grootenboer" userId="3fe8758b2c2b58d2" providerId="LiveId" clId="{45897FA1-1A19-41AC-9DAF-64F6ACC83477}" dt="2020-06-03T12:53:35.584" v="1254" actId="1076"/>
          <ac:cxnSpMkLst>
            <pc:docMk/>
            <pc:sldMk cId="2400613635" sldId="1590"/>
            <ac:cxnSpMk id="51" creationId="{73253E05-94A3-4CDB-8A14-92F39D1A09DB}"/>
          </ac:cxnSpMkLst>
        </pc:cxnChg>
        <pc:cxnChg chg="mod">
          <ac:chgData name="Eldert Grootenboer" userId="3fe8758b2c2b58d2" providerId="LiveId" clId="{45897FA1-1A19-41AC-9DAF-64F6ACC83477}" dt="2020-06-03T12:53:35.584" v="1254" actId="1076"/>
          <ac:cxnSpMkLst>
            <pc:docMk/>
            <pc:sldMk cId="2400613635" sldId="1590"/>
            <ac:cxnSpMk id="52" creationId="{E7200138-5D14-439B-B122-06D936447E3C}"/>
          </ac:cxnSpMkLst>
        </pc:cxnChg>
      </pc:sldChg>
      <pc:sldChg chg="addSp delSp modSp del">
        <pc:chgData name="Eldert Grootenboer" userId="3fe8758b2c2b58d2" providerId="LiveId" clId="{45897FA1-1A19-41AC-9DAF-64F6ACC83477}" dt="2020-06-03T11:26:59.070" v="1035" actId="47"/>
        <pc:sldMkLst>
          <pc:docMk/>
          <pc:sldMk cId="1092010799" sldId="1591"/>
        </pc:sldMkLst>
        <pc:spChg chg="add del mod">
          <ac:chgData name="Eldert Grootenboer" userId="3fe8758b2c2b58d2" providerId="LiveId" clId="{45897FA1-1A19-41AC-9DAF-64F6ACC83477}" dt="2020-06-03T09:44:23.103" v="505"/>
          <ac:spMkLst>
            <pc:docMk/>
            <pc:sldMk cId="1092010799" sldId="1591"/>
            <ac:spMk id="2" creationId="{6FC54DF2-0CFB-45F4-BEFC-D32A9219FF23}"/>
          </ac:spMkLst>
        </pc:spChg>
        <pc:spChg chg="mod">
          <ac:chgData name="Eldert Grootenboer" userId="3fe8758b2c2b58d2" providerId="LiveId" clId="{45897FA1-1A19-41AC-9DAF-64F6ACC83477}" dt="2020-06-03T09:44:23.103" v="505"/>
          <ac:spMkLst>
            <pc:docMk/>
            <pc:sldMk cId="1092010799" sldId="1591"/>
            <ac:spMk id="29" creationId="{1E0635CD-F3E3-4131-B424-E0BC13FEDD78}"/>
          </ac:spMkLst>
        </pc:spChg>
      </pc:sldChg>
      <pc:sldChg chg="addSp delSp modSp mod modTransition setBg">
        <pc:chgData name="Eldert Grootenboer" userId="3fe8758b2c2b58d2" providerId="LiveId" clId="{45897FA1-1A19-41AC-9DAF-64F6ACC83477}" dt="2020-06-03T12:59:14.596" v="1397" actId="1038"/>
        <pc:sldMkLst>
          <pc:docMk/>
          <pc:sldMk cId="1117174445" sldId="1592"/>
        </pc:sldMkLst>
        <pc:spChg chg="add del mod">
          <ac:chgData name="Eldert Grootenboer" userId="3fe8758b2c2b58d2" providerId="LiveId" clId="{45897FA1-1A19-41AC-9DAF-64F6ACC83477}" dt="2020-06-03T09:44:23.103" v="505"/>
          <ac:spMkLst>
            <pc:docMk/>
            <pc:sldMk cId="1117174445" sldId="1592"/>
            <ac:spMk id="3" creationId="{593644C9-FCFD-4252-BC44-28DF1A198FA7}"/>
          </ac:spMkLst>
        </pc:spChg>
        <pc:spChg chg="mod">
          <ac:chgData name="Eldert Grootenboer" userId="3fe8758b2c2b58d2" providerId="LiveId" clId="{45897FA1-1A19-41AC-9DAF-64F6ACC83477}" dt="2020-06-03T09:44:23.103" v="505"/>
          <ac:spMkLst>
            <pc:docMk/>
            <pc:sldMk cId="1117174445" sldId="1592"/>
            <ac:spMk id="4" creationId="{00000000-0000-0000-0000-000000000000}"/>
          </ac:spMkLst>
        </pc:spChg>
        <pc:spChg chg="del">
          <ac:chgData name="Eldert Grootenboer" userId="3fe8758b2c2b58d2" providerId="LiveId" clId="{45897FA1-1A19-41AC-9DAF-64F6ACC83477}" dt="2020-06-03T12:54:06.803" v="1255" actId="478"/>
          <ac:spMkLst>
            <pc:docMk/>
            <pc:sldMk cId="1117174445" sldId="1592"/>
            <ac:spMk id="16" creationId="{00000000-0000-0000-0000-000000000000}"/>
          </ac:spMkLst>
        </pc:spChg>
        <pc:spChg chg="add mod">
          <ac:chgData name="Eldert Grootenboer" userId="3fe8758b2c2b58d2" providerId="LiveId" clId="{45897FA1-1A19-41AC-9DAF-64F6ACC83477}" dt="2020-06-03T12:59:14.596" v="1397" actId="1038"/>
          <ac:spMkLst>
            <pc:docMk/>
            <pc:sldMk cId="1117174445" sldId="1592"/>
            <ac:spMk id="59" creationId="{27149A4E-1D73-407C-BF6D-35F550936946}"/>
          </ac:spMkLst>
        </pc:spChg>
        <pc:spChg chg="mod">
          <ac:chgData name="Eldert Grootenboer" userId="3fe8758b2c2b58d2" providerId="LiveId" clId="{45897FA1-1A19-41AC-9DAF-64F6ACC83477}" dt="2020-06-03T12:59:14.596" v="1397" actId="1038"/>
          <ac:spMkLst>
            <pc:docMk/>
            <pc:sldMk cId="1117174445" sldId="1592"/>
            <ac:spMk id="63" creationId="{7A675489-87EB-418A-96EE-87EA437B251B}"/>
          </ac:spMkLst>
        </pc:spChg>
        <pc:spChg chg="mod">
          <ac:chgData name="Eldert Grootenboer" userId="3fe8758b2c2b58d2" providerId="LiveId" clId="{45897FA1-1A19-41AC-9DAF-64F6ACC83477}" dt="2020-06-03T12:59:14.596" v="1397" actId="1038"/>
          <ac:spMkLst>
            <pc:docMk/>
            <pc:sldMk cId="1117174445" sldId="1592"/>
            <ac:spMk id="64" creationId="{A2778256-F5BF-439F-92BE-7B3F2A486C47}"/>
          </ac:spMkLst>
        </pc:spChg>
        <pc:spChg chg="mod">
          <ac:chgData name="Eldert Grootenboer" userId="3fe8758b2c2b58d2" providerId="LiveId" clId="{45897FA1-1A19-41AC-9DAF-64F6ACC83477}" dt="2020-06-03T12:59:14.596" v="1397" actId="1038"/>
          <ac:spMkLst>
            <pc:docMk/>
            <pc:sldMk cId="1117174445" sldId="1592"/>
            <ac:spMk id="69" creationId="{BDBA4205-F1BE-454F-A6E2-B4291A070D90}"/>
          </ac:spMkLst>
        </pc:spChg>
        <pc:spChg chg="mod">
          <ac:chgData name="Eldert Grootenboer" userId="3fe8758b2c2b58d2" providerId="LiveId" clId="{45897FA1-1A19-41AC-9DAF-64F6ACC83477}" dt="2020-06-03T12:59:14.596" v="1397" actId="1038"/>
          <ac:spMkLst>
            <pc:docMk/>
            <pc:sldMk cId="1117174445" sldId="1592"/>
            <ac:spMk id="70" creationId="{5EAE370A-755A-4B92-90D3-D1598C156697}"/>
          </ac:spMkLst>
        </pc:spChg>
        <pc:spChg chg="mod">
          <ac:chgData name="Eldert Grootenboer" userId="3fe8758b2c2b58d2" providerId="LiveId" clId="{45897FA1-1A19-41AC-9DAF-64F6ACC83477}" dt="2020-06-03T12:59:14.596" v="1397" actId="1038"/>
          <ac:spMkLst>
            <pc:docMk/>
            <pc:sldMk cId="1117174445" sldId="1592"/>
            <ac:spMk id="90" creationId="{4E9F7F3C-2B7A-4789-8803-F19405066008}"/>
          </ac:spMkLst>
        </pc:spChg>
        <pc:spChg chg="mod">
          <ac:chgData name="Eldert Grootenboer" userId="3fe8758b2c2b58d2" providerId="LiveId" clId="{45897FA1-1A19-41AC-9DAF-64F6ACC83477}" dt="2020-06-03T12:59:14.596" v="1397" actId="1038"/>
          <ac:spMkLst>
            <pc:docMk/>
            <pc:sldMk cId="1117174445" sldId="1592"/>
            <ac:spMk id="91" creationId="{D30B94E0-9077-4475-A60F-B5D30EB1281E}"/>
          </ac:spMkLst>
        </pc:spChg>
        <pc:spChg chg="mod">
          <ac:chgData name="Eldert Grootenboer" userId="3fe8758b2c2b58d2" providerId="LiveId" clId="{45897FA1-1A19-41AC-9DAF-64F6ACC83477}" dt="2020-06-03T12:59:14.596" v="1397" actId="1038"/>
          <ac:spMkLst>
            <pc:docMk/>
            <pc:sldMk cId="1117174445" sldId="1592"/>
            <ac:spMk id="92" creationId="{CD250FB6-1DED-4542-AC1B-5B01C9304D1E}"/>
          </ac:spMkLst>
        </pc:spChg>
        <pc:spChg chg="mod">
          <ac:chgData name="Eldert Grootenboer" userId="3fe8758b2c2b58d2" providerId="LiveId" clId="{45897FA1-1A19-41AC-9DAF-64F6ACC83477}" dt="2020-06-03T12:59:14.596" v="1397" actId="1038"/>
          <ac:spMkLst>
            <pc:docMk/>
            <pc:sldMk cId="1117174445" sldId="1592"/>
            <ac:spMk id="93" creationId="{4D64BB09-1AC0-4B51-8A21-F70B9C2D6815}"/>
          </ac:spMkLst>
        </pc:spChg>
        <pc:spChg chg="mod">
          <ac:chgData name="Eldert Grootenboer" userId="3fe8758b2c2b58d2" providerId="LiveId" clId="{45897FA1-1A19-41AC-9DAF-64F6ACC83477}" dt="2020-06-03T12:59:14.596" v="1397" actId="1038"/>
          <ac:spMkLst>
            <pc:docMk/>
            <pc:sldMk cId="1117174445" sldId="1592"/>
            <ac:spMk id="95" creationId="{7B784766-F583-48BF-9550-41501E053807}"/>
          </ac:spMkLst>
        </pc:spChg>
        <pc:spChg chg="mod">
          <ac:chgData name="Eldert Grootenboer" userId="3fe8758b2c2b58d2" providerId="LiveId" clId="{45897FA1-1A19-41AC-9DAF-64F6ACC83477}" dt="2020-06-03T12:59:14.596" v="1397" actId="1038"/>
          <ac:spMkLst>
            <pc:docMk/>
            <pc:sldMk cId="1117174445" sldId="1592"/>
            <ac:spMk id="99" creationId="{ACF5AF80-E58A-4073-B19A-25FEC476A48D}"/>
          </ac:spMkLst>
        </pc:spChg>
        <pc:spChg chg="mod">
          <ac:chgData name="Eldert Grootenboer" userId="3fe8758b2c2b58d2" providerId="LiveId" clId="{45897FA1-1A19-41AC-9DAF-64F6ACC83477}" dt="2020-06-03T12:59:14.596" v="1397" actId="1038"/>
          <ac:spMkLst>
            <pc:docMk/>
            <pc:sldMk cId="1117174445" sldId="1592"/>
            <ac:spMk id="102" creationId="{464C47DC-E32D-4CA5-A872-96C7E704EB45}"/>
          </ac:spMkLst>
        </pc:spChg>
        <pc:spChg chg="mod">
          <ac:chgData name="Eldert Grootenboer" userId="3fe8758b2c2b58d2" providerId="LiveId" clId="{45897FA1-1A19-41AC-9DAF-64F6ACC83477}" dt="2020-06-03T12:59:14.596" v="1397" actId="1038"/>
          <ac:spMkLst>
            <pc:docMk/>
            <pc:sldMk cId="1117174445" sldId="1592"/>
            <ac:spMk id="109" creationId="{20EAE1C4-6368-4FB5-AA53-4262B27CAC88}"/>
          </ac:spMkLst>
        </pc:spChg>
        <pc:spChg chg="mod">
          <ac:chgData name="Eldert Grootenboer" userId="3fe8758b2c2b58d2" providerId="LiveId" clId="{45897FA1-1A19-41AC-9DAF-64F6ACC83477}" dt="2020-06-03T12:59:14.596" v="1397" actId="1038"/>
          <ac:spMkLst>
            <pc:docMk/>
            <pc:sldMk cId="1117174445" sldId="1592"/>
            <ac:spMk id="112" creationId="{94E5A98E-5D9F-4591-83AA-5EA553759A42}"/>
          </ac:spMkLst>
        </pc:spChg>
        <pc:spChg chg="mod">
          <ac:chgData name="Eldert Grootenboer" userId="3fe8758b2c2b58d2" providerId="LiveId" clId="{45897FA1-1A19-41AC-9DAF-64F6ACC83477}" dt="2020-06-03T12:59:14.596" v="1397" actId="1038"/>
          <ac:spMkLst>
            <pc:docMk/>
            <pc:sldMk cId="1117174445" sldId="1592"/>
            <ac:spMk id="115" creationId="{C4F0386D-5838-441E-B392-9EF7BEDB2DF7}"/>
          </ac:spMkLst>
        </pc:spChg>
        <pc:spChg chg="mod">
          <ac:chgData name="Eldert Grootenboer" userId="3fe8758b2c2b58d2" providerId="LiveId" clId="{45897FA1-1A19-41AC-9DAF-64F6ACC83477}" dt="2020-06-03T12:59:14.596" v="1397" actId="1038"/>
          <ac:spMkLst>
            <pc:docMk/>
            <pc:sldMk cId="1117174445" sldId="1592"/>
            <ac:spMk id="120" creationId="{EB707BB8-15F5-4167-9803-EB7C339AC068}"/>
          </ac:spMkLst>
        </pc:spChg>
        <pc:spChg chg="mod">
          <ac:chgData name="Eldert Grootenboer" userId="3fe8758b2c2b58d2" providerId="LiveId" clId="{45897FA1-1A19-41AC-9DAF-64F6ACC83477}" dt="2020-06-03T12:59:14.596" v="1397" actId="1038"/>
          <ac:spMkLst>
            <pc:docMk/>
            <pc:sldMk cId="1117174445" sldId="1592"/>
            <ac:spMk id="121" creationId="{09678CC1-8245-411C-ACE3-56B9625EA299}"/>
          </ac:spMkLst>
        </pc:spChg>
        <pc:spChg chg="mod">
          <ac:chgData name="Eldert Grootenboer" userId="3fe8758b2c2b58d2" providerId="LiveId" clId="{45897FA1-1A19-41AC-9DAF-64F6ACC83477}" dt="2020-06-03T12:59:14.596" v="1397" actId="1038"/>
          <ac:spMkLst>
            <pc:docMk/>
            <pc:sldMk cId="1117174445" sldId="1592"/>
            <ac:spMk id="125" creationId="{FC9886F3-8E58-4BC7-8C3B-7C8FA1959D33}"/>
          </ac:spMkLst>
        </pc:spChg>
        <pc:spChg chg="mod">
          <ac:chgData name="Eldert Grootenboer" userId="3fe8758b2c2b58d2" providerId="LiveId" clId="{45897FA1-1A19-41AC-9DAF-64F6ACC83477}" dt="2020-06-03T12:59:14.596" v="1397" actId="1038"/>
          <ac:spMkLst>
            <pc:docMk/>
            <pc:sldMk cId="1117174445" sldId="1592"/>
            <ac:spMk id="126" creationId="{9499E2FD-B064-454D-BED3-933792D76EDE}"/>
          </ac:spMkLst>
        </pc:spChg>
        <pc:spChg chg="mod">
          <ac:chgData name="Eldert Grootenboer" userId="3fe8758b2c2b58d2" providerId="LiveId" clId="{45897FA1-1A19-41AC-9DAF-64F6ACC83477}" dt="2020-06-03T12:59:14.596" v="1397" actId="1038"/>
          <ac:spMkLst>
            <pc:docMk/>
            <pc:sldMk cId="1117174445" sldId="1592"/>
            <ac:spMk id="128" creationId="{3EB7F76A-C5BB-4291-8B8C-0638C70F21DB}"/>
          </ac:spMkLst>
        </pc:spChg>
        <pc:spChg chg="mod">
          <ac:chgData name="Eldert Grootenboer" userId="3fe8758b2c2b58d2" providerId="LiveId" clId="{45897FA1-1A19-41AC-9DAF-64F6ACC83477}" dt="2020-06-03T12:59:14.596" v="1397" actId="1038"/>
          <ac:spMkLst>
            <pc:docMk/>
            <pc:sldMk cId="1117174445" sldId="1592"/>
            <ac:spMk id="138" creationId="{17856841-121F-4234-9941-2FE0D8470D88}"/>
          </ac:spMkLst>
        </pc:spChg>
        <pc:spChg chg="mod">
          <ac:chgData name="Eldert Grootenboer" userId="3fe8758b2c2b58d2" providerId="LiveId" clId="{45897FA1-1A19-41AC-9DAF-64F6ACC83477}" dt="2020-06-03T12:59:14.596" v="1397" actId="1038"/>
          <ac:spMkLst>
            <pc:docMk/>
            <pc:sldMk cId="1117174445" sldId="1592"/>
            <ac:spMk id="139" creationId="{9A57863A-DC8A-4FC9-A083-41ABC9D9C2AE}"/>
          </ac:spMkLst>
        </pc:spChg>
        <pc:spChg chg="mod">
          <ac:chgData name="Eldert Grootenboer" userId="3fe8758b2c2b58d2" providerId="LiveId" clId="{45897FA1-1A19-41AC-9DAF-64F6ACC83477}" dt="2020-06-03T12:59:14.596" v="1397" actId="1038"/>
          <ac:spMkLst>
            <pc:docMk/>
            <pc:sldMk cId="1117174445" sldId="1592"/>
            <ac:spMk id="141" creationId="{76987EA3-69D5-4B68-A929-1F08FC0B24CD}"/>
          </ac:spMkLst>
        </pc:spChg>
        <pc:spChg chg="mod">
          <ac:chgData name="Eldert Grootenboer" userId="3fe8758b2c2b58d2" providerId="LiveId" clId="{45897FA1-1A19-41AC-9DAF-64F6ACC83477}" dt="2020-06-03T12:59:14.596" v="1397" actId="1038"/>
          <ac:spMkLst>
            <pc:docMk/>
            <pc:sldMk cId="1117174445" sldId="1592"/>
            <ac:spMk id="142" creationId="{63AE3C7C-7ED7-4383-81A3-D455E247994C}"/>
          </ac:spMkLst>
        </pc:spChg>
        <pc:spChg chg="mod">
          <ac:chgData name="Eldert Grootenboer" userId="3fe8758b2c2b58d2" providerId="LiveId" clId="{45897FA1-1A19-41AC-9DAF-64F6ACC83477}" dt="2020-06-03T12:59:14.596" v="1397" actId="1038"/>
          <ac:spMkLst>
            <pc:docMk/>
            <pc:sldMk cId="1117174445" sldId="1592"/>
            <ac:spMk id="147" creationId="{8B9071D2-110B-4762-ABEA-0AE3786098E1}"/>
          </ac:spMkLst>
        </pc:spChg>
        <pc:spChg chg="mod">
          <ac:chgData name="Eldert Grootenboer" userId="3fe8758b2c2b58d2" providerId="LiveId" clId="{45897FA1-1A19-41AC-9DAF-64F6ACC83477}" dt="2020-06-03T12:59:14.596" v="1397" actId="1038"/>
          <ac:spMkLst>
            <pc:docMk/>
            <pc:sldMk cId="1117174445" sldId="1592"/>
            <ac:spMk id="148" creationId="{BB01F206-1CFC-48B9-B413-9FEA1CAC0426}"/>
          </ac:spMkLst>
        </pc:spChg>
        <pc:grpChg chg="del">
          <ac:chgData name="Eldert Grootenboer" userId="3fe8758b2c2b58d2" providerId="LiveId" clId="{45897FA1-1A19-41AC-9DAF-64F6ACC83477}" dt="2020-06-03T12:54:10.530" v="1256" actId="478"/>
          <ac:grpSpMkLst>
            <pc:docMk/>
            <pc:sldMk cId="1117174445" sldId="1592"/>
            <ac:grpSpMk id="36" creationId="{175652AA-13F9-4707-A9C6-B55726FC4687}"/>
          </ac:grpSpMkLst>
        </pc:grpChg>
        <pc:grpChg chg="del">
          <ac:chgData name="Eldert Grootenboer" userId="3fe8758b2c2b58d2" providerId="LiveId" clId="{45897FA1-1A19-41AC-9DAF-64F6ACC83477}" dt="2020-06-03T12:54:10.530" v="1256" actId="478"/>
          <ac:grpSpMkLst>
            <pc:docMk/>
            <pc:sldMk cId="1117174445" sldId="1592"/>
            <ac:grpSpMk id="39" creationId="{7D77C0AF-F903-4B2A-9EA2-90E264AA40EA}"/>
          </ac:grpSpMkLst>
        </pc:grpChg>
        <pc:grpChg chg="del">
          <ac:chgData name="Eldert Grootenboer" userId="3fe8758b2c2b58d2" providerId="LiveId" clId="{45897FA1-1A19-41AC-9DAF-64F6ACC83477}" dt="2020-06-03T12:54:10.530" v="1256" actId="478"/>
          <ac:grpSpMkLst>
            <pc:docMk/>
            <pc:sldMk cId="1117174445" sldId="1592"/>
            <ac:grpSpMk id="54" creationId="{1B25196E-D5E4-49A3-B071-864CAAE3863B}"/>
          </ac:grpSpMkLst>
        </pc:grpChg>
        <pc:grpChg chg="add mod">
          <ac:chgData name="Eldert Grootenboer" userId="3fe8758b2c2b58d2" providerId="LiveId" clId="{45897FA1-1A19-41AC-9DAF-64F6ACC83477}" dt="2020-06-03T12:59:14.596" v="1397" actId="1038"/>
          <ac:grpSpMkLst>
            <pc:docMk/>
            <pc:sldMk cId="1117174445" sldId="1592"/>
            <ac:grpSpMk id="60" creationId="{268C7BA1-6BBC-4C90-8626-B06E7C4DBED2}"/>
          </ac:grpSpMkLst>
        </pc:grpChg>
        <pc:grpChg chg="mod">
          <ac:chgData name="Eldert Grootenboer" userId="3fe8758b2c2b58d2" providerId="LiveId" clId="{45897FA1-1A19-41AC-9DAF-64F6ACC83477}" dt="2020-06-03T12:59:14.596" v="1397" actId="1038"/>
          <ac:grpSpMkLst>
            <pc:docMk/>
            <pc:sldMk cId="1117174445" sldId="1592"/>
            <ac:grpSpMk id="65" creationId="{E6609E27-3796-43F6-87FA-721F0B723AB1}"/>
          </ac:grpSpMkLst>
        </pc:grpChg>
        <pc:grpChg chg="del">
          <ac:chgData name="Eldert Grootenboer" userId="3fe8758b2c2b58d2" providerId="LiveId" clId="{45897FA1-1A19-41AC-9DAF-64F6ACC83477}" dt="2020-06-03T12:54:10.530" v="1256" actId="478"/>
          <ac:grpSpMkLst>
            <pc:docMk/>
            <pc:sldMk cId="1117174445" sldId="1592"/>
            <ac:grpSpMk id="79" creationId="{FD7A6A91-8AEF-44FA-B6FE-3C40FFEA9B3F}"/>
          </ac:grpSpMkLst>
        </pc:grpChg>
        <pc:grpChg chg="add mod">
          <ac:chgData name="Eldert Grootenboer" userId="3fe8758b2c2b58d2" providerId="LiveId" clId="{45897FA1-1A19-41AC-9DAF-64F6ACC83477}" dt="2020-06-03T12:59:14.596" v="1397" actId="1038"/>
          <ac:grpSpMkLst>
            <pc:docMk/>
            <pc:sldMk cId="1117174445" sldId="1592"/>
            <ac:grpSpMk id="94" creationId="{83AD8F40-3BC6-4CDA-A134-A92D0784179F}"/>
          </ac:grpSpMkLst>
        </pc:grpChg>
        <pc:grpChg chg="add mod">
          <ac:chgData name="Eldert Grootenboer" userId="3fe8758b2c2b58d2" providerId="LiveId" clId="{45897FA1-1A19-41AC-9DAF-64F6ACC83477}" dt="2020-06-03T12:59:14.596" v="1397" actId="1038"/>
          <ac:grpSpMkLst>
            <pc:docMk/>
            <pc:sldMk cId="1117174445" sldId="1592"/>
            <ac:grpSpMk id="98" creationId="{A86504FE-85E2-445F-9BAE-98F92D2C09BD}"/>
          </ac:grpSpMkLst>
        </pc:grpChg>
        <pc:grpChg chg="add mod">
          <ac:chgData name="Eldert Grootenboer" userId="3fe8758b2c2b58d2" providerId="LiveId" clId="{45897FA1-1A19-41AC-9DAF-64F6ACC83477}" dt="2020-06-03T12:59:14.596" v="1397" actId="1038"/>
          <ac:grpSpMkLst>
            <pc:docMk/>
            <pc:sldMk cId="1117174445" sldId="1592"/>
            <ac:grpSpMk id="101" creationId="{D39A7C6B-121D-4C72-89C5-95D34CA60D43}"/>
          </ac:grpSpMkLst>
        </pc:grpChg>
        <pc:grpChg chg="add mod">
          <ac:chgData name="Eldert Grootenboer" userId="3fe8758b2c2b58d2" providerId="LiveId" clId="{45897FA1-1A19-41AC-9DAF-64F6ACC83477}" dt="2020-06-03T12:59:14.596" v="1397" actId="1038"/>
          <ac:grpSpMkLst>
            <pc:docMk/>
            <pc:sldMk cId="1117174445" sldId="1592"/>
            <ac:grpSpMk id="108" creationId="{47FFD0BD-EF57-4F1E-876B-DB55FE4DFFCE}"/>
          </ac:grpSpMkLst>
        </pc:grpChg>
        <pc:grpChg chg="add mod">
          <ac:chgData name="Eldert Grootenboer" userId="3fe8758b2c2b58d2" providerId="LiveId" clId="{45897FA1-1A19-41AC-9DAF-64F6ACC83477}" dt="2020-06-03T12:59:14.596" v="1397" actId="1038"/>
          <ac:grpSpMkLst>
            <pc:docMk/>
            <pc:sldMk cId="1117174445" sldId="1592"/>
            <ac:grpSpMk id="111" creationId="{7873EEEF-E139-4960-94E6-27DD8F6EB9B7}"/>
          </ac:grpSpMkLst>
        </pc:grpChg>
        <pc:grpChg chg="add mod">
          <ac:chgData name="Eldert Grootenboer" userId="3fe8758b2c2b58d2" providerId="LiveId" clId="{45897FA1-1A19-41AC-9DAF-64F6ACC83477}" dt="2020-06-03T12:59:14.596" v="1397" actId="1038"/>
          <ac:grpSpMkLst>
            <pc:docMk/>
            <pc:sldMk cId="1117174445" sldId="1592"/>
            <ac:grpSpMk id="114" creationId="{4FC94AB5-4D19-48D7-94B8-313E379C3287}"/>
          </ac:grpSpMkLst>
        </pc:grpChg>
        <pc:grpChg chg="add mod">
          <ac:chgData name="Eldert Grootenboer" userId="3fe8758b2c2b58d2" providerId="LiveId" clId="{45897FA1-1A19-41AC-9DAF-64F6ACC83477}" dt="2020-06-03T12:59:14.596" v="1397" actId="1038"/>
          <ac:grpSpMkLst>
            <pc:docMk/>
            <pc:sldMk cId="1117174445" sldId="1592"/>
            <ac:grpSpMk id="118" creationId="{D92EAC6C-1062-47A1-8972-9FC0998445F5}"/>
          </ac:grpSpMkLst>
        </pc:grpChg>
        <pc:grpChg chg="add mod">
          <ac:chgData name="Eldert Grootenboer" userId="3fe8758b2c2b58d2" providerId="LiveId" clId="{45897FA1-1A19-41AC-9DAF-64F6ACC83477}" dt="2020-06-03T12:59:14.596" v="1397" actId="1038"/>
          <ac:grpSpMkLst>
            <pc:docMk/>
            <pc:sldMk cId="1117174445" sldId="1592"/>
            <ac:grpSpMk id="124" creationId="{93AC9E1F-2A26-4530-8451-7C2B15D8D8C9}"/>
          </ac:grpSpMkLst>
        </pc:grpChg>
        <pc:grpChg chg="mod">
          <ac:chgData name="Eldert Grootenboer" userId="3fe8758b2c2b58d2" providerId="LiveId" clId="{45897FA1-1A19-41AC-9DAF-64F6ACC83477}" dt="2020-06-03T12:59:14.596" v="1397" actId="1038"/>
          <ac:grpSpMkLst>
            <pc:docMk/>
            <pc:sldMk cId="1117174445" sldId="1592"/>
            <ac:grpSpMk id="127" creationId="{29BEECAC-ADF3-4698-8BAC-FD72102A5960}"/>
          </ac:grpSpMkLst>
        </pc:grpChg>
        <pc:grpChg chg="mod">
          <ac:chgData name="Eldert Grootenboer" userId="3fe8758b2c2b58d2" providerId="LiveId" clId="{45897FA1-1A19-41AC-9DAF-64F6ACC83477}" dt="2020-06-03T12:59:14.596" v="1397" actId="1038"/>
          <ac:grpSpMkLst>
            <pc:docMk/>
            <pc:sldMk cId="1117174445" sldId="1592"/>
            <ac:grpSpMk id="129" creationId="{A4906316-AA4F-4593-9EC2-4B7FDE705B1E}"/>
          </ac:grpSpMkLst>
        </pc:grpChg>
        <pc:grpChg chg="mod">
          <ac:chgData name="Eldert Grootenboer" userId="3fe8758b2c2b58d2" providerId="LiveId" clId="{45897FA1-1A19-41AC-9DAF-64F6ACC83477}" dt="2020-06-03T12:59:14.596" v="1397" actId="1038"/>
          <ac:grpSpMkLst>
            <pc:docMk/>
            <pc:sldMk cId="1117174445" sldId="1592"/>
            <ac:grpSpMk id="130" creationId="{B0067B87-E4A1-4AC8-B66C-C271F1464693}"/>
          </ac:grpSpMkLst>
        </pc:grpChg>
        <pc:grpChg chg="add mod">
          <ac:chgData name="Eldert Grootenboer" userId="3fe8758b2c2b58d2" providerId="LiveId" clId="{45897FA1-1A19-41AC-9DAF-64F6ACC83477}" dt="2020-06-03T12:59:14.596" v="1397" actId="1038"/>
          <ac:grpSpMkLst>
            <pc:docMk/>
            <pc:sldMk cId="1117174445" sldId="1592"/>
            <ac:grpSpMk id="135" creationId="{195C68F6-6DFD-450E-94E9-B426977E4B8D}"/>
          </ac:grpSpMkLst>
        </pc:grpChg>
        <pc:grpChg chg="mod">
          <ac:chgData name="Eldert Grootenboer" userId="3fe8758b2c2b58d2" providerId="LiveId" clId="{45897FA1-1A19-41AC-9DAF-64F6ACC83477}" dt="2020-06-03T12:59:14.596" v="1397" actId="1038"/>
          <ac:grpSpMkLst>
            <pc:docMk/>
            <pc:sldMk cId="1117174445" sldId="1592"/>
            <ac:grpSpMk id="136" creationId="{718D47EA-1553-4A0F-9C44-C92F8BCEC0A6}"/>
          </ac:grpSpMkLst>
        </pc:grpChg>
        <pc:grpChg chg="add mod">
          <ac:chgData name="Eldert Grootenboer" userId="3fe8758b2c2b58d2" providerId="LiveId" clId="{45897FA1-1A19-41AC-9DAF-64F6ACC83477}" dt="2020-06-03T12:59:14.596" v="1397" actId="1038"/>
          <ac:grpSpMkLst>
            <pc:docMk/>
            <pc:sldMk cId="1117174445" sldId="1592"/>
            <ac:grpSpMk id="140" creationId="{8E5121FE-CFA7-4153-BA54-58F44B50BCE7}"/>
          </ac:grpSpMkLst>
        </pc:grpChg>
        <pc:grpChg chg="add mod">
          <ac:chgData name="Eldert Grootenboer" userId="3fe8758b2c2b58d2" providerId="LiveId" clId="{45897FA1-1A19-41AC-9DAF-64F6ACC83477}" dt="2020-06-03T12:59:14.596" v="1397" actId="1038"/>
          <ac:grpSpMkLst>
            <pc:docMk/>
            <pc:sldMk cId="1117174445" sldId="1592"/>
            <ac:grpSpMk id="144" creationId="{F243DC22-81DB-4D22-B30E-FA9CE0DEABA8}"/>
          </ac:grpSpMkLst>
        </pc:grpChg>
        <pc:grpChg chg="mod">
          <ac:chgData name="Eldert Grootenboer" userId="3fe8758b2c2b58d2" providerId="LiveId" clId="{45897FA1-1A19-41AC-9DAF-64F6ACC83477}" dt="2020-06-03T12:59:14.596" v="1397" actId="1038"/>
          <ac:grpSpMkLst>
            <pc:docMk/>
            <pc:sldMk cId="1117174445" sldId="1592"/>
            <ac:grpSpMk id="145" creationId="{48915D6E-8F79-40F1-85B4-2DDAFCF255F4}"/>
          </ac:grpSpMkLst>
        </pc:grpChg>
        <pc:picChg chg="mod">
          <ac:chgData name="Eldert Grootenboer" userId="3fe8758b2c2b58d2" providerId="LiveId" clId="{45897FA1-1A19-41AC-9DAF-64F6ACC83477}" dt="2020-06-03T12:59:14.596" v="1397" actId="1038"/>
          <ac:picMkLst>
            <pc:docMk/>
            <pc:sldMk cId="1117174445" sldId="1592"/>
            <ac:picMk id="97" creationId="{D7EDC064-820C-4AF3-B343-DAE6E39DC24B}"/>
          </ac:picMkLst>
        </pc:picChg>
        <pc:picChg chg="mod">
          <ac:chgData name="Eldert Grootenboer" userId="3fe8758b2c2b58d2" providerId="LiveId" clId="{45897FA1-1A19-41AC-9DAF-64F6ACC83477}" dt="2020-06-03T12:59:14.596" v="1397" actId="1038"/>
          <ac:picMkLst>
            <pc:docMk/>
            <pc:sldMk cId="1117174445" sldId="1592"/>
            <ac:picMk id="100" creationId="{B31ED8E5-49F4-42C0-9C04-298F34D9BCBC}"/>
          </ac:picMkLst>
        </pc:picChg>
        <pc:picChg chg="mod">
          <ac:chgData name="Eldert Grootenboer" userId="3fe8758b2c2b58d2" providerId="LiveId" clId="{45897FA1-1A19-41AC-9DAF-64F6ACC83477}" dt="2020-06-03T12:59:14.596" v="1397" actId="1038"/>
          <ac:picMkLst>
            <pc:docMk/>
            <pc:sldMk cId="1117174445" sldId="1592"/>
            <ac:picMk id="103" creationId="{22A66AA6-3C46-444A-8064-1FDE41196ADC}"/>
          </ac:picMkLst>
        </pc:picChg>
        <pc:picChg chg="mod">
          <ac:chgData name="Eldert Grootenboer" userId="3fe8758b2c2b58d2" providerId="LiveId" clId="{45897FA1-1A19-41AC-9DAF-64F6ACC83477}" dt="2020-06-03T12:59:14.596" v="1397" actId="1038"/>
          <ac:picMkLst>
            <pc:docMk/>
            <pc:sldMk cId="1117174445" sldId="1592"/>
            <ac:picMk id="110" creationId="{41B94B8D-EC4F-4E3E-964F-84B63D1EAB25}"/>
          </ac:picMkLst>
        </pc:picChg>
        <pc:picChg chg="mod">
          <ac:chgData name="Eldert Grootenboer" userId="3fe8758b2c2b58d2" providerId="LiveId" clId="{45897FA1-1A19-41AC-9DAF-64F6ACC83477}" dt="2020-06-03T12:59:14.596" v="1397" actId="1038"/>
          <ac:picMkLst>
            <pc:docMk/>
            <pc:sldMk cId="1117174445" sldId="1592"/>
            <ac:picMk id="113" creationId="{4A39F181-8E75-4098-80A1-CF3976CEE0B1}"/>
          </ac:picMkLst>
        </pc:picChg>
        <pc:picChg chg="mod">
          <ac:chgData name="Eldert Grootenboer" userId="3fe8758b2c2b58d2" providerId="LiveId" clId="{45897FA1-1A19-41AC-9DAF-64F6ACC83477}" dt="2020-06-03T12:59:14.596" v="1397" actId="1038"/>
          <ac:picMkLst>
            <pc:docMk/>
            <pc:sldMk cId="1117174445" sldId="1592"/>
            <ac:picMk id="116" creationId="{62158F86-185A-439E-AC5C-9B1CAB98C33C}"/>
          </ac:picMkLst>
        </pc:picChg>
        <pc:picChg chg="mod">
          <ac:chgData name="Eldert Grootenboer" userId="3fe8758b2c2b58d2" providerId="LiveId" clId="{45897FA1-1A19-41AC-9DAF-64F6ACC83477}" dt="2020-06-03T12:59:14.596" v="1397" actId="1038"/>
          <ac:picMkLst>
            <pc:docMk/>
            <pc:sldMk cId="1117174445" sldId="1592"/>
            <ac:picMk id="122" creationId="{670BB991-7D58-4A5C-8B0C-604638D9780D}"/>
          </ac:picMkLst>
        </pc:picChg>
        <pc:picChg chg="mod">
          <ac:chgData name="Eldert Grootenboer" userId="3fe8758b2c2b58d2" providerId="LiveId" clId="{45897FA1-1A19-41AC-9DAF-64F6ACC83477}" dt="2020-06-03T12:59:14.596" v="1397" actId="1038"/>
          <ac:picMkLst>
            <pc:docMk/>
            <pc:sldMk cId="1117174445" sldId="1592"/>
            <ac:picMk id="137" creationId="{AEFC0AF0-7571-4F3D-8812-4A10FB5A4CC4}"/>
          </ac:picMkLst>
        </pc:picChg>
        <pc:picChg chg="mod">
          <ac:chgData name="Eldert Grootenboer" userId="3fe8758b2c2b58d2" providerId="LiveId" clId="{45897FA1-1A19-41AC-9DAF-64F6ACC83477}" dt="2020-06-03T12:59:14.596" v="1397" actId="1038"/>
          <ac:picMkLst>
            <pc:docMk/>
            <pc:sldMk cId="1117174445" sldId="1592"/>
            <ac:picMk id="143" creationId="{A9CB3489-CDCE-4E47-8AEA-39876E7F4589}"/>
          </ac:picMkLst>
        </pc:picChg>
        <pc:picChg chg="mod">
          <ac:chgData name="Eldert Grootenboer" userId="3fe8758b2c2b58d2" providerId="LiveId" clId="{45897FA1-1A19-41AC-9DAF-64F6ACC83477}" dt="2020-06-03T12:59:14.596" v="1397" actId="1038"/>
          <ac:picMkLst>
            <pc:docMk/>
            <pc:sldMk cId="1117174445" sldId="1592"/>
            <ac:picMk id="146" creationId="{8838C66F-D094-4842-A11B-270FAC508C24}"/>
          </ac:picMkLst>
        </pc:picChg>
        <pc:cxnChg chg="mod">
          <ac:chgData name="Eldert Grootenboer" userId="3fe8758b2c2b58d2" providerId="LiveId" clId="{45897FA1-1A19-41AC-9DAF-64F6ACC83477}" dt="2020-06-03T12:59:14.596" v="1397" actId="1038"/>
          <ac:cxnSpMkLst>
            <pc:docMk/>
            <pc:sldMk cId="1117174445" sldId="1592"/>
            <ac:cxnSpMk id="131" creationId="{E3DE7457-528C-4F1E-BFA0-51F35499BE23}"/>
          </ac:cxnSpMkLst>
        </pc:cxnChg>
        <pc:cxnChg chg="mod">
          <ac:chgData name="Eldert Grootenboer" userId="3fe8758b2c2b58d2" providerId="LiveId" clId="{45897FA1-1A19-41AC-9DAF-64F6ACC83477}" dt="2020-06-03T12:59:14.596" v="1397" actId="1038"/>
          <ac:cxnSpMkLst>
            <pc:docMk/>
            <pc:sldMk cId="1117174445" sldId="1592"/>
            <ac:cxnSpMk id="132" creationId="{E1B154F2-1726-4B97-BE32-AC8619FE3D84}"/>
          </ac:cxnSpMkLst>
        </pc:cxnChg>
        <pc:cxnChg chg="mod">
          <ac:chgData name="Eldert Grootenboer" userId="3fe8758b2c2b58d2" providerId="LiveId" clId="{45897FA1-1A19-41AC-9DAF-64F6ACC83477}" dt="2020-06-03T12:59:14.596" v="1397" actId="1038"/>
          <ac:cxnSpMkLst>
            <pc:docMk/>
            <pc:sldMk cId="1117174445" sldId="1592"/>
            <ac:cxnSpMk id="133" creationId="{F7FDDDA2-D062-4879-9888-6565BE1B5D2E}"/>
          </ac:cxnSpMkLst>
        </pc:cxnChg>
        <pc:cxnChg chg="mod">
          <ac:chgData name="Eldert Grootenboer" userId="3fe8758b2c2b58d2" providerId="LiveId" clId="{45897FA1-1A19-41AC-9DAF-64F6ACC83477}" dt="2020-06-03T12:59:14.596" v="1397" actId="1038"/>
          <ac:cxnSpMkLst>
            <pc:docMk/>
            <pc:sldMk cId="1117174445" sldId="1592"/>
            <ac:cxnSpMk id="134" creationId="{CEE52A9A-D560-4F82-80F4-3117F2ABF4F5}"/>
          </ac:cxnSpMkLst>
        </pc:cxnChg>
      </pc:sldChg>
      <pc:sldChg chg="addSp delSp modSp mod modTransition setBg modClrScheme modAnim chgLayout">
        <pc:chgData name="Eldert Grootenboer" userId="3fe8758b2c2b58d2" providerId="LiveId" clId="{45897FA1-1A19-41AC-9DAF-64F6ACC83477}" dt="2020-06-03T12:32:34.310" v="1164"/>
        <pc:sldMkLst>
          <pc:docMk/>
          <pc:sldMk cId="3368177089" sldId="1594"/>
        </pc:sldMkLst>
        <pc:spChg chg="mod ord">
          <ac:chgData name="Eldert Grootenboer" userId="3fe8758b2c2b58d2" providerId="LiveId" clId="{45897FA1-1A19-41AC-9DAF-64F6ACC83477}" dt="2020-06-03T10:26:02.716" v="832" actId="26606"/>
          <ac:spMkLst>
            <pc:docMk/>
            <pc:sldMk cId="3368177089" sldId="1594"/>
            <ac:spMk id="2" creationId="{622443E9-7320-4C6C-A570-74BBD184FC54}"/>
          </ac:spMkLst>
        </pc:spChg>
        <pc:spChg chg="add del mod ord">
          <ac:chgData name="Eldert Grootenboer" userId="3fe8758b2c2b58d2" providerId="LiveId" clId="{45897FA1-1A19-41AC-9DAF-64F6ACC83477}" dt="2020-06-03T10:26:02.716" v="832" actId="26606"/>
          <ac:spMkLst>
            <pc:docMk/>
            <pc:sldMk cId="3368177089" sldId="1594"/>
            <ac:spMk id="3" creationId="{C5950B58-58EA-4905-AFE1-AE14631A1BA0}"/>
          </ac:spMkLst>
        </pc:spChg>
        <pc:spChg chg="add del mod">
          <ac:chgData name="Eldert Grootenboer" userId="3fe8758b2c2b58d2" providerId="LiveId" clId="{45897FA1-1A19-41AC-9DAF-64F6ACC83477}" dt="2020-06-03T09:44:23.103" v="505"/>
          <ac:spMkLst>
            <pc:docMk/>
            <pc:sldMk cId="3368177089" sldId="1594"/>
            <ac:spMk id="4" creationId="{3D524F30-32EA-424B-97BC-DFA02BCC20F3}"/>
          </ac:spMkLst>
        </pc:spChg>
        <pc:spChg chg="mod topLvl">
          <ac:chgData name="Eldert Grootenboer" userId="3fe8758b2c2b58d2" providerId="LiveId" clId="{45897FA1-1A19-41AC-9DAF-64F6ACC83477}" dt="2020-06-03T12:31:31.630" v="1154" actId="164"/>
          <ac:spMkLst>
            <pc:docMk/>
            <pc:sldMk cId="3368177089" sldId="1594"/>
            <ac:spMk id="5" creationId="{9997B046-2DB9-4CAA-A548-B7E3029E7738}"/>
          </ac:spMkLst>
        </pc:spChg>
        <pc:spChg chg="add del mod">
          <ac:chgData name="Eldert Grootenboer" userId="3fe8758b2c2b58d2" providerId="LiveId" clId="{45897FA1-1A19-41AC-9DAF-64F6ACC83477}" dt="2020-06-03T09:44:23.103" v="505"/>
          <ac:spMkLst>
            <pc:docMk/>
            <pc:sldMk cId="3368177089" sldId="1594"/>
            <ac:spMk id="5" creationId="{F4783BD8-4B37-4EEA-8BCB-1F9DA4A61AAB}"/>
          </ac:spMkLst>
        </pc:spChg>
        <pc:spChg chg="mod topLvl">
          <ac:chgData name="Eldert Grootenboer" userId="3fe8758b2c2b58d2" providerId="LiveId" clId="{45897FA1-1A19-41AC-9DAF-64F6ACC83477}" dt="2020-06-03T12:31:31.630" v="1154" actId="164"/>
          <ac:spMkLst>
            <pc:docMk/>
            <pc:sldMk cId="3368177089" sldId="1594"/>
            <ac:spMk id="7" creationId="{6CF5D412-C3F0-4B07-9661-331382FB81A8}"/>
          </ac:spMkLst>
        </pc:spChg>
        <pc:spChg chg="mod topLvl">
          <ac:chgData name="Eldert Grootenboer" userId="3fe8758b2c2b58d2" providerId="LiveId" clId="{45897FA1-1A19-41AC-9DAF-64F6ACC83477}" dt="2020-06-03T12:31:41.982" v="1155" actId="164"/>
          <ac:spMkLst>
            <pc:docMk/>
            <pc:sldMk cId="3368177089" sldId="1594"/>
            <ac:spMk id="8" creationId="{20DCD4A3-3986-4306-AFFF-668E0A1F3057}"/>
          </ac:spMkLst>
        </pc:spChg>
        <pc:spChg chg="mod topLvl">
          <ac:chgData name="Eldert Grootenboer" userId="3fe8758b2c2b58d2" providerId="LiveId" clId="{45897FA1-1A19-41AC-9DAF-64F6ACC83477}" dt="2020-06-03T12:31:41.982" v="1155" actId="164"/>
          <ac:spMkLst>
            <pc:docMk/>
            <pc:sldMk cId="3368177089" sldId="1594"/>
            <ac:spMk id="9" creationId="{C76EE65D-F1E2-431F-B5DE-E9D9895CCAC9}"/>
          </ac:spMkLst>
        </pc:spChg>
        <pc:spChg chg="mod topLvl">
          <ac:chgData name="Eldert Grootenboer" userId="3fe8758b2c2b58d2" providerId="LiveId" clId="{45897FA1-1A19-41AC-9DAF-64F6ACC83477}" dt="2020-06-03T12:31:46.445" v="1156" actId="164"/>
          <ac:spMkLst>
            <pc:docMk/>
            <pc:sldMk cId="3368177089" sldId="1594"/>
            <ac:spMk id="10" creationId="{37712166-89FF-4833-88C3-49ED0AFAC740}"/>
          </ac:spMkLst>
        </pc:spChg>
        <pc:spChg chg="mod topLvl">
          <ac:chgData name="Eldert Grootenboer" userId="3fe8758b2c2b58d2" providerId="LiveId" clId="{45897FA1-1A19-41AC-9DAF-64F6ACC83477}" dt="2020-06-03T12:31:46.445" v="1156" actId="164"/>
          <ac:spMkLst>
            <pc:docMk/>
            <pc:sldMk cId="3368177089" sldId="1594"/>
            <ac:spMk id="11" creationId="{C3998858-87B7-4905-B37B-C8E57D9BD073}"/>
          </ac:spMkLst>
        </pc:spChg>
        <pc:grpChg chg="del mod">
          <ac:chgData name="Eldert Grootenboer" userId="3fe8758b2c2b58d2" providerId="LiveId" clId="{45897FA1-1A19-41AC-9DAF-64F6ACC83477}" dt="2020-06-03T12:31:24.991" v="1153" actId="165"/>
          <ac:grpSpMkLst>
            <pc:docMk/>
            <pc:sldMk cId="3368177089" sldId="1594"/>
            <ac:grpSpMk id="4" creationId="{3D820C98-73F9-4743-A247-BF2E447D5B34}"/>
          </ac:grpSpMkLst>
        </pc:grpChg>
        <pc:grpChg chg="add mod">
          <ac:chgData name="Eldert Grootenboer" userId="3fe8758b2c2b58d2" providerId="LiveId" clId="{45897FA1-1A19-41AC-9DAF-64F6ACC83477}" dt="2020-06-03T12:31:31.630" v="1154" actId="164"/>
          <ac:grpSpMkLst>
            <pc:docMk/>
            <pc:sldMk cId="3368177089" sldId="1594"/>
            <ac:grpSpMk id="12" creationId="{4229B02C-C8C2-436D-BC44-58DA98C78ED2}"/>
          </ac:grpSpMkLst>
        </pc:grpChg>
        <pc:grpChg chg="add mod">
          <ac:chgData name="Eldert Grootenboer" userId="3fe8758b2c2b58d2" providerId="LiveId" clId="{45897FA1-1A19-41AC-9DAF-64F6ACC83477}" dt="2020-06-03T12:31:41.982" v="1155" actId="164"/>
          <ac:grpSpMkLst>
            <pc:docMk/>
            <pc:sldMk cId="3368177089" sldId="1594"/>
            <ac:grpSpMk id="13" creationId="{71FFF37D-7952-4B92-8E12-E2786CF61AB0}"/>
          </ac:grpSpMkLst>
        </pc:grpChg>
        <pc:grpChg chg="add mod">
          <ac:chgData name="Eldert Grootenboer" userId="3fe8758b2c2b58d2" providerId="LiveId" clId="{45897FA1-1A19-41AC-9DAF-64F6ACC83477}" dt="2020-06-03T12:31:46.445" v="1156" actId="164"/>
          <ac:grpSpMkLst>
            <pc:docMk/>
            <pc:sldMk cId="3368177089" sldId="1594"/>
            <ac:grpSpMk id="14" creationId="{369688EE-790F-4A02-A8D2-2B346DF901F9}"/>
          </ac:grpSpMkLst>
        </pc:grpChg>
        <pc:graphicFrameChg chg="add del">
          <ac:chgData name="Eldert Grootenboer" userId="3fe8758b2c2b58d2" providerId="LiveId" clId="{45897FA1-1A19-41AC-9DAF-64F6ACC83477}" dt="2020-06-02T07:45:59.543" v="129" actId="26606"/>
          <ac:graphicFrameMkLst>
            <pc:docMk/>
            <pc:sldMk cId="3368177089" sldId="1594"/>
            <ac:graphicFrameMk id="5" creationId="{5719AD10-0E4E-4569-864C-3C59679CB75A}"/>
          </ac:graphicFrameMkLst>
        </pc:graphicFrameChg>
        <pc:graphicFrameChg chg="add del mod">
          <ac:chgData name="Eldert Grootenboer" userId="3fe8758b2c2b58d2" providerId="LiveId" clId="{45897FA1-1A19-41AC-9DAF-64F6ACC83477}" dt="2020-06-03T12:31:18.583" v="1152" actId="18245"/>
          <ac:graphicFrameMkLst>
            <pc:docMk/>
            <pc:sldMk cId="3368177089" sldId="1594"/>
            <ac:graphicFrameMk id="6" creationId="{9E033CC7-E171-4C7D-90F6-93204C63857B}"/>
          </ac:graphicFrameMkLst>
        </pc:graphicFrameChg>
      </pc:sldChg>
      <pc:sldChg chg="del">
        <pc:chgData name="Eldert Grootenboer" userId="3fe8758b2c2b58d2" providerId="LiveId" clId="{45897FA1-1A19-41AC-9DAF-64F6ACC83477}" dt="2020-06-02T07:19:03.865" v="3" actId="47"/>
        <pc:sldMkLst>
          <pc:docMk/>
          <pc:sldMk cId="234770076" sldId="1815"/>
        </pc:sldMkLst>
      </pc:sldChg>
      <pc:sldChg chg="addSp delSp modSp modTransition setBg modAnim">
        <pc:chgData name="Eldert Grootenboer" userId="3fe8758b2c2b58d2" providerId="LiveId" clId="{45897FA1-1A19-41AC-9DAF-64F6ACC83477}" dt="2020-06-03T12:34:18.268" v="1172"/>
        <pc:sldMkLst>
          <pc:docMk/>
          <pc:sldMk cId="3554866888" sldId="1856"/>
        </pc:sldMkLst>
        <pc:spChg chg="mod">
          <ac:chgData name="Eldert Grootenboer" userId="3fe8758b2c2b58d2" providerId="LiveId" clId="{45897FA1-1A19-41AC-9DAF-64F6ACC83477}" dt="2020-06-03T09:44:23.103" v="505"/>
          <ac:spMkLst>
            <pc:docMk/>
            <pc:sldMk cId="3554866888" sldId="1856"/>
            <ac:spMk id="2" creationId="{8E835FDD-4930-4538-ACCB-41C683A31B9D}"/>
          </ac:spMkLst>
        </pc:spChg>
        <pc:spChg chg="add del mod">
          <ac:chgData name="Eldert Grootenboer" userId="3fe8758b2c2b58d2" providerId="LiveId" clId="{45897FA1-1A19-41AC-9DAF-64F6ACC83477}" dt="2020-06-03T09:44:23.103" v="505"/>
          <ac:spMkLst>
            <pc:docMk/>
            <pc:sldMk cId="3554866888" sldId="1856"/>
            <ac:spMk id="3" creationId="{C4BDD001-211A-4DC6-9F7E-79956A290C68}"/>
          </ac:spMkLst>
        </pc:spChg>
      </pc:sldChg>
      <pc:sldChg chg="addSp delSp modSp modTransition setBg modAnim">
        <pc:chgData name="Eldert Grootenboer" userId="3fe8758b2c2b58d2" providerId="LiveId" clId="{45897FA1-1A19-41AC-9DAF-64F6ACC83477}" dt="2020-06-03T12:42:27.133" v="1206"/>
        <pc:sldMkLst>
          <pc:docMk/>
          <pc:sldMk cId="623596412" sldId="1860"/>
        </pc:sldMkLst>
        <pc:spChg chg="mod">
          <ac:chgData name="Eldert Grootenboer" userId="3fe8758b2c2b58d2" providerId="LiveId" clId="{45897FA1-1A19-41AC-9DAF-64F6ACC83477}" dt="2020-06-03T09:44:23.103" v="505"/>
          <ac:spMkLst>
            <pc:docMk/>
            <pc:sldMk cId="623596412" sldId="1860"/>
            <ac:spMk id="2" creationId="{9E39ABD6-0962-4CA6-B09D-AF8D2987F302}"/>
          </ac:spMkLst>
        </pc:spChg>
        <pc:spChg chg="mod">
          <ac:chgData name="Eldert Grootenboer" userId="3fe8758b2c2b58d2" providerId="LiveId" clId="{45897FA1-1A19-41AC-9DAF-64F6ACC83477}" dt="2020-06-03T09:44:23.103" v="505"/>
          <ac:spMkLst>
            <pc:docMk/>
            <pc:sldMk cId="623596412" sldId="1860"/>
            <ac:spMk id="3" creationId="{BDA87527-CCE5-43A3-925B-F098D50A86F8}"/>
          </ac:spMkLst>
        </pc:spChg>
        <pc:spChg chg="add del mod">
          <ac:chgData name="Eldert Grootenboer" userId="3fe8758b2c2b58d2" providerId="LiveId" clId="{45897FA1-1A19-41AC-9DAF-64F6ACC83477}" dt="2020-06-03T09:44:23.103" v="505"/>
          <ac:spMkLst>
            <pc:docMk/>
            <pc:sldMk cId="623596412" sldId="1860"/>
            <ac:spMk id="5" creationId="{FDD2B209-0804-469F-923B-C7A01819CD1F}"/>
          </ac:spMkLst>
        </pc:spChg>
        <pc:spChg chg="add del mod">
          <ac:chgData name="Eldert Grootenboer" userId="3fe8758b2c2b58d2" providerId="LiveId" clId="{45897FA1-1A19-41AC-9DAF-64F6ACC83477}" dt="2020-06-03T09:44:23.103" v="505"/>
          <ac:spMkLst>
            <pc:docMk/>
            <pc:sldMk cId="623596412" sldId="1860"/>
            <ac:spMk id="6" creationId="{08444C4E-29C4-4C3E-A27D-8244FDB4E05E}"/>
          </ac:spMkLst>
        </pc:spChg>
      </pc:sldChg>
      <pc:sldChg chg="addSp delSp modSp modTransition setBg modAnim">
        <pc:chgData name="Eldert Grootenboer" userId="3fe8758b2c2b58d2" providerId="LiveId" clId="{45897FA1-1A19-41AC-9DAF-64F6ACC83477}" dt="2020-06-03T12:35:12.463" v="1177"/>
        <pc:sldMkLst>
          <pc:docMk/>
          <pc:sldMk cId="3790027699" sldId="1861"/>
        </pc:sldMkLst>
        <pc:spChg chg="mod">
          <ac:chgData name="Eldert Grootenboer" userId="3fe8758b2c2b58d2" providerId="LiveId" clId="{45897FA1-1A19-41AC-9DAF-64F6ACC83477}" dt="2020-06-03T09:44:23.103" v="505"/>
          <ac:spMkLst>
            <pc:docMk/>
            <pc:sldMk cId="3790027699" sldId="1861"/>
            <ac:spMk id="2" creationId="{8E835FDD-4930-4538-ACCB-41C683A31B9D}"/>
          </ac:spMkLst>
        </pc:spChg>
        <pc:spChg chg="add del mod">
          <ac:chgData name="Eldert Grootenboer" userId="3fe8758b2c2b58d2" providerId="LiveId" clId="{45897FA1-1A19-41AC-9DAF-64F6ACC83477}" dt="2020-06-03T09:44:23.103" v="505"/>
          <ac:spMkLst>
            <pc:docMk/>
            <pc:sldMk cId="3790027699" sldId="1861"/>
            <ac:spMk id="3" creationId="{D0A3F8FE-5116-4364-ADF0-917621AD1C4A}"/>
          </ac:spMkLst>
        </pc:spChg>
      </pc:sldChg>
      <pc:sldChg chg="addSp delSp modSp modTransition setBg modAnim">
        <pc:chgData name="Eldert Grootenboer" userId="3fe8758b2c2b58d2" providerId="LiveId" clId="{45897FA1-1A19-41AC-9DAF-64F6ACC83477}" dt="2020-06-03T12:50:30.998" v="1248"/>
        <pc:sldMkLst>
          <pc:docMk/>
          <pc:sldMk cId="1208244892" sldId="1862"/>
        </pc:sldMkLst>
        <pc:spChg chg="mod">
          <ac:chgData name="Eldert Grootenboer" userId="3fe8758b2c2b58d2" providerId="LiveId" clId="{45897FA1-1A19-41AC-9DAF-64F6ACC83477}" dt="2020-06-03T09:44:23.103" v="505"/>
          <ac:spMkLst>
            <pc:docMk/>
            <pc:sldMk cId="1208244892" sldId="1862"/>
            <ac:spMk id="2" creationId="{8E835FDD-4930-4538-ACCB-41C683A31B9D}"/>
          </ac:spMkLst>
        </pc:spChg>
        <pc:spChg chg="add del mod">
          <ac:chgData name="Eldert Grootenboer" userId="3fe8758b2c2b58d2" providerId="LiveId" clId="{45897FA1-1A19-41AC-9DAF-64F6ACC83477}" dt="2020-06-03T09:44:23.103" v="505"/>
          <ac:spMkLst>
            <pc:docMk/>
            <pc:sldMk cId="1208244892" sldId="1862"/>
            <ac:spMk id="4" creationId="{7D9AF928-F7D6-4566-A4F9-1EBFA171B73D}"/>
          </ac:spMkLst>
        </pc:spChg>
      </pc:sldChg>
      <pc:sldChg chg="addSp delSp modSp mod modTransition setBg modClrScheme chgLayout">
        <pc:chgData name="Eldert Grootenboer" userId="3fe8758b2c2b58d2" providerId="LiveId" clId="{45897FA1-1A19-41AC-9DAF-64F6ACC83477}" dt="2020-06-03T12:24:52.757" v="1134"/>
        <pc:sldMkLst>
          <pc:docMk/>
          <pc:sldMk cId="847906476" sldId="1863"/>
        </pc:sldMkLst>
        <pc:spChg chg="add del mod ord">
          <ac:chgData name="Eldert Grootenboer" userId="3fe8758b2c2b58d2" providerId="LiveId" clId="{45897FA1-1A19-41AC-9DAF-64F6ACC83477}" dt="2020-06-03T09:32:11.431" v="411" actId="700"/>
          <ac:spMkLst>
            <pc:docMk/>
            <pc:sldMk cId="847906476" sldId="1863"/>
            <ac:spMk id="2" creationId="{34E769AA-6B26-4F4E-BE6E-B3B00E866732}"/>
          </ac:spMkLst>
        </pc:spChg>
        <pc:spChg chg="add del mod ord">
          <ac:chgData name="Eldert Grootenboer" userId="3fe8758b2c2b58d2" providerId="LiveId" clId="{45897FA1-1A19-41AC-9DAF-64F6ACC83477}" dt="2020-06-03T10:11:55.671" v="654" actId="700"/>
          <ac:spMkLst>
            <pc:docMk/>
            <pc:sldMk cId="847906476" sldId="1863"/>
            <ac:spMk id="2" creationId="{8C3CD9A7-069F-4B01-998F-366662F35C99}"/>
          </ac:spMkLst>
        </pc:spChg>
        <pc:spChg chg="add mod ord">
          <ac:chgData name="Eldert Grootenboer" userId="3fe8758b2c2b58d2" providerId="LiveId" clId="{45897FA1-1A19-41AC-9DAF-64F6ACC83477}" dt="2020-06-03T10:12:29.029" v="661" actId="700"/>
          <ac:spMkLst>
            <pc:docMk/>
            <pc:sldMk cId="847906476" sldId="1863"/>
            <ac:spMk id="3" creationId="{8916C2BA-BC63-4AAC-B8AD-2E32861BF0D5}"/>
          </ac:spMkLst>
        </pc:spChg>
        <pc:spChg chg="add del mod ord">
          <ac:chgData name="Eldert Grootenboer" userId="3fe8758b2c2b58d2" providerId="LiveId" clId="{45897FA1-1A19-41AC-9DAF-64F6ACC83477}" dt="2020-06-03T10:12:29.029" v="661" actId="700"/>
          <ac:spMkLst>
            <pc:docMk/>
            <pc:sldMk cId="847906476" sldId="1863"/>
            <ac:spMk id="4" creationId="{1A3DDADB-075C-421C-A0B8-EB37838411EB}"/>
          </ac:spMkLst>
        </pc:spChg>
        <pc:spChg chg="add del mod">
          <ac:chgData name="Eldert Grootenboer" userId="3fe8758b2c2b58d2" providerId="LiveId" clId="{45897FA1-1A19-41AC-9DAF-64F6ACC83477}" dt="2020-06-03T09:44:23.103" v="505"/>
          <ac:spMkLst>
            <pc:docMk/>
            <pc:sldMk cId="847906476" sldId="1863"/>
            <ac:spMk id="4" creationId="{386D0582-CCA1-47BE-BD80-4118984442C4}"/>
          </ac:spMkLst>
        </pc:spChg>
        <pc:spChg chg="del">
          <ac:chgData name="Eldert Grootenboer" userId="3fe8758b2c2b58d2" providerId="LiveId" clId="{45897FA1-1A19-41AC-9DAF-64F6ACC83477}" dt="2020-06-03T09:41:03.027" v="483" actId="478"/>
          <ac:spMkLst>
            <pc:docMk/>
            <pc:sldMk cId="847906476" sldId="1863"/>
            <ac:spMk id="5" creationId="{00000000-0000-0000-0000-000000000000}"/>
          </ac:spMkLst>
        </pc:spChg>
        <pc:spChg chg="mod">
          <ac:chgData name="Eldert Grootenboer" userId="3fe8758b2c2b58d2" providerId="LiveId" clId="{45897FA1-1A19-41AC-9DAF-64F6ACC83477}" dt="2020-06-03T09:32:13.556" v="412" actId="21"/>
          <ac:spMkLst>
            <pc:docMk/>
            <pc:sldMk cId="847906476" sldId="1863"/>
            <ac:spMk id="6" creationId="{00000000-0000-0000-0000-000000000000}"/>
          </ac:spMkLst>
        </pc:spChg>
        <pc:spChg chg="del">
          <ac:chgData name="Eldert Grootenboer" userId="3fe8758b2c2b58d2" providerId="LiveId" clId="{45897FA1-1A19-41AC-9DAF-64F6ACC83477}" dt="2020-06-03T09:52:15.998" v="548" actId="478"/>
          <ac:spMkLst>
            <pc:docMk/>
            <pc:sldMk cId="847906476" sldId="1863"/>
            <ac:spMk id="7" creationId="{00B502EB-C60D-4CFB-943C-0A15E79D8139}"/>
          </ac:spMkLst>
        </pc:spChg>
        <pc:spChg chg="add del mod ord">
          <ac:chgData name="Eldert Grootenboer" userId="3fe8758b2c2b58d2" providerId="LiveId" clId="{45897FA1-1A19-41AC-9DAF-64F6ACC83477}" dt="2020-06-03T09:53:41.131" v="560"/>
          <ac:spMkLst>
            <pc:docMk/>
            <pc:sldMk cId="847906476" sldId="1863"/>
            <ac:spMk id="8" creationId="{B5D92A08-E636-47D5-A61A-58C50249D449}"/>
          </ac:spMkLst>
        </pc:spChg>
        <pc:spChg chg="add del mod ord">
          <ac:chgData name="Eldert Grootenboer" userId="3fe8758b2c2b58d2" providerId="LiveId" clId="{45897FA1-1A19-41AC-9DAF-64F6ACC83477}" dt="2020-06-03T09:57:49.182" v="582" actId="478"/>
          <ac:spMkLst>
            <pc:docMk/>
            <pc:sldMk cId="847906476" sldId="1863"/>
            <ac:spMk id="9" creationId="{39519000-AC63-49A9-947B-6CB63304733E}"/>
          </ac:spMkLst>
        </pc:spChg>
        <pc:picChg chg="add del mod ord">
          <ac:chgData name="Eldert Grootenboer" userId="3fe8758b2c2b58d2" providerId="LiveId" clId="{45897FA1-1A19-41AC-9DAF-64F6ACC83477}" dt="2020-06-03T10:12:29.029" v="661" actId="700"/>
          <ac:picMkLst>
            <pc:docMk/>
            <pc:sldMk cId="847906476" sldId="1863"/>
            <ac:picMk id="10" creationId="{0F63A547-8E60-40EC-8107-C9355F7F866A}"/>
          </ac:picMkLst>
        </pc:picChg>
        <pc:picChg chg="add del mod">
          <ac:chgData name="Eldert Grootenboer" userId="3fe8758b2c2b58d2" providerId="LiveId" clId="{45897FA1-1A19-41AC-9DAF-64F6ACC83477}" dt="2020-06-03T09:53:38.878" v="559" actId="21"/>
          <ac:picMkLst>
            <pc:docMk/>
            <pc:sldMk cId="847906476" sldId="1863"/>
            <ac:picMk id="1026" creationId="{990845E3-1433-4BAA-A7F2-A0578629717B}"/>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2737097749" sldId="1864"/>
        </pc:sldMkLst>
        <pc:spChg chg="add del mod ord">
          <ac:chgData name="Eldert Grootenboer" userId="3fe8758b2c2b58d2" providerId="LiveId" clId="{45897FA1-1A19-41AC-9DAF-64F6ACC83477}" dt="2020-06-03T09:21:33.871" v="294" actId="700"/>
          <ac:spMkLst>
            <pc:docMk/>
            <pc:sldMk cId="2737097749" sldId="1864"/>
            <ac:spMk id="2" creationId="{B57946D3-DEAA-4DF1-800A-6719213CA400}"/>
          </ac:spMkLst>
        </pc:spChg>
        <pc:spChg chg="add mod ord">
          <ac:chgData name="Eldert Grootenboer" userId="3fe8758b2c2b58d2" providerId="LiveId" clId="{45897FA1-1A19-41AC-9DAF-64F6ACC83477}" dt="2020-06-03T10:08:06.746" v="626" actId="26606"/>
          <ac:spMkLst>
            <pc:docMk/>
            <pc:sldMk cId="2737097749" sldId="1864"/>
            <ac:spMk id="3" creationId="{8A4C784E-5635-458D-A38A-F1EB4B751DEA}"/>
          </ac:spMkLst>
        </pc:spChg>
        <pc:spChg chg="add del mod">
          <ac:chgData name="Eldert Grootenboer" userId="3fe8758b2c2b58d2" providerId="LiveId" clId="{45897FA1-1A19-41AC-9DAF-64F6ACC83477}" dt="2020-06-03T09:35:51.796" v="440"/>
          <ac:spMkLst>
            <pc:docMk/>
            <pc:sldMk cId="2737097749" sldId="1864"/>
            <ac:spMk id="4" creationId="{5CF84375-6E5C-4657-B1B0-2A090BEFE396}"/>
          </ac:spMkLst>
        </pc:spChg>
        <pc:spChg chg="mod topLvl">
          <ac:chgData name="Eldert Grootenboer" userId="3fe8758b2c2b58d2" providerId="LiveId" clId="{45897FA1-1A19-41AC-9DAF-64F6ACC83477}" dt="2020-06-03T11:38:46.908" v="1084" actId="164"/>
          <ac:spMkLst>
            <pc:docMk/>
            <pc:sldMk cId="2737097749" sldId="1864"/>
            <ac:spMk id="4" creationId="{B284D359-3CD8-4049-A166-3B9F9DEC62FF}"/>
          </ac:spMkLst>
        </pc:spChg>
        <pc:spChg chg="del">
          <ac:chgData name="Eldert Grootenboer" userId="3fe8758b2c2b58d2" providerId="LiveId" clId="{45897FA1-1A19-41AC-9DAF-64F6ACC83477}" dt="2020-06-03T09:23:28.499" v="308" actId="478"/>
          <ac:spMkLst>
            <pc:docMk/>
            <pc:sldMk cId="2737097749" sldId="1864"/>
            <ac:spMk id="5" creationId="{00000000-0000-0000-0000-000000000000}"/>
          </ac:spMkLst>
        </pc:spChg>
        <pc:spChg chg="mod topLvl">
          <ac:chgData name="Eldert Grootenboer" userId="3fe8758b2c2b58d2" providerId="LiveId" clId="{45897FA1-1A19-41AC-9DAF-64F6ACC83477}" dt="2020-06-03T11:38:46.908" v="1084" actId="164"/>
          <ac:spMkLst>
            <pc:docMk/>
            <pc:sldMk cId="2737097749" sldId="1864"/>
            <ac:spMk id="5" creationId="{9194FF0D-13CD-4DF9-A5BE-AC958BC83A38}"/>
          </ac:spMkLst>
        </pc:spChg>
        <pc:spChg chg="mod ord">
          <ac:chgData name="Eldert Grootenboer" userId="3fe8758b2c2b58d2" providerId="LiveId" clId="{45897FA1-1A19-41AC-9DAF-64F6ACC83477}" dt="2020-06-03T10:08:06.746" v="626" actId="26606"/>
          <ac:spMkLst>
            <pc:docMk/>
            <pc:sldMk cId="2737097749" sldId="1864"/>
            <ac:spMk id="6" creationId="{00000000-0000-0000-0000-000000000000}"/>
          </ac:spMkLst>
        </pc:spChg>
        <pc:spChg chg="del">
          <ac:chgData name="Eldert Grootenboer" userId="3fe8758b2c2b58d2" providerId="LiveId" clId="{45897FA1-1A19-41AC-9DAF-64F6ACC83477}" dt="2020-06-03T09:23:33.064" v="309" actId="478"/>
          <ac:spMkLst>
            <pc:docMk/>
            <pc:sldMk cId="2737097749" sldId="1864"/>
            <ac:spMk id="7" creationId="{00B502EB-C60D-4CFB-943C-0A15E79D8139}"/>
          </ac:spMkLst>
        </pc:spChg>
        <pc:spChg chg="mod topLvl">
          <ac:chgData name="Eldert Grootenboer" userId="3fe8758b2c2b58d2" providerId="LiveId" clId="{45897FA1-1A19-41AC-9DAF-64F6ACC83477}" dt="2020-06-03T11:38:56.698" v="1085" actId="164"/>
          <ac:spMkLst>
            <pc:docMk/>
            <pc:sldMk cId="2737097749" sldId="1864"/>
            <ac:spMk id="7" creationId="{1376C5A1-C852-40B0-9AF5-75700FA54D7D}"/>
          </ac:spMkLst>
        </pc:spChg>
        <pc:spChg chg="add del mod ord">
          <ac:chgData name="Eldert Grootenboer" userId="3fe8758b2c2b58d2" providerId="LiveId" clId="{45897FA1-1A19-41AC-9DAF-64F6ACC83477}" dt="2020-06-03T10:08:06.746" v="626" actId="26606"/>
          <ac:spMkLst>
            <pc:docMk/>
            <pc:sldMk cId="2737097749" sldId="1864"/>
            <ac:spMk id="8" creationId="{5A84BB65-7A51-4B07-82FA-0C81EFA9BD00}"/>
          </ac:spMkLst>
        </pc:spChg>
        <pc:spChg chg="mod topLvl">
          <ac:chgData name="Eldert Grootenboer" userId="3fe8758b2c2b58d2" providerId="LiveId" clId="{45897FA1-1A19-41AC-9DAF-64F6ACC83477}" dt="2020-06-03T11:38:56.698" v="1085" actId="164"/>
          <ac:spMkLst>
            <pc:docMk/>
            <pc:sldMk cId="2737097749" sldId="1864"/>
            <ac:spMk id="9" creationId="{14185891-282F-43F9-827C-09FF59313D2F}"/>
          </ac:spMkLst>
        </pc:spChg>
        <pc:spChg chg="del mod">
          <ac:chgData name="Eldert Grootenboer" userId="3fe8758b2c2b58d2" providerId="LiveId" clId="{45897FA1-1A19-41AC-9DAF-64F6ACC83477}" dt="2020-06-03T09:37:03.620" v="448" actId="478"/>
          <ac:spMkLst>
            <pc:docMk/>
            <pc:sldMk cId="2737097749" sldId="1864"/>
            <ac:spMk id="9" creationId="{2961A680-6B72-4D3A-86F6-596205A8B8A0}"/>
          </ac:spMkLst>
        </pc:spChg>
        <pc:spChg chg="add del mod">
          <ac:chgData name="Eldert Grootenboer" userId="3fe8758b2c2b58d2" providerId="LiveId" clId="{45897FA1-1A19-41AC-9DAF-64F6ACC83477}" dt="2020-06-03T09:39:18.835" v="468"/>
          <ac:spMkLst>
            <pc:docMk/>
            <pc:sldMk cId="2737097749" sldId="1864"/>
            <ac:spMk id="10" creationId="{7ACB7220-D4CE-45FE-900A-DB6FA3875F95}"/>
          </ac:spMkLst>
        </pc:spChg>
        <pc:spChg chg="mod topLvl">
          <ac:chgData name="Eldert Grootenboer" userId="3fe8758b2c2b58d2" providerId="LiveId" clId="{45897FA1-1A19-41AC-9DAF-64F6ACC83477}" dt="2020-06-03T11:39:02.140" v="1086" actId="164"/>
          <ac:spMkLst>
            <pc:docMk/>
            <pc:sldMk cId="2737097749" sldId="1864"/>
            <ac:spMk id="10" creationId="{CBE9463C-A484-4A3D-BBF4-48126292AB2B}"/>
          </ac:spMkLst>
        </pc:spChg>
        <pc:spChg chg="mod topLvl">
          <ac:chgData name="Eldert Grootenboer" userId="3fe8758b2c2b58d2" providerId="LiveId" clId="{45897FA1-1A19-41AC-9DAF-64F6ACC83477}" dt="2020-06-03T11:39:02.140" v="1086" actId="164"/>
          <ac:spMkLst>
            <pc:docMk/>
            <pc:sldMk cId="2737097749" sldId="1864"/>
            <ac:spMk id="11" creationId="{460F3EAD-D2DE-4AA5-A4EA-0C02AF33A933}"/>
          </ac:spMkLst>
        </pc:spChg>
        <pc:spChg chg="add del mod">
          <ac:chgData name="Eldert Grootenboer" userId="3fe8758b2c2b58d2" providerId="LiveId" clId="{45897FA1-1A19-41AC-9DAF-64F6ACC83477}" dt="2020-06-03T09:39:18.835" v="468"/>
          <ac:spMkLst>
            <pc:docMk/>
            <pc:sldMk cId="2737097749" sldId="1864"/>
            <ac:spMk id="11" creationId="{B17FA532-1FC8-4E64-B717-549B8D65270C}"/>
          </ac:spMkLst>
        </pc:spChg>
        <pc:spChg chg="mod topLvl">
          <ac:chgData name="Eldert Grootenboer" userId="3fe8758b2c2b58d2" providerId="LiveId" clId="{45897FA1-1A19-41AC-9DAF-64F6ACC83477}" dt="2020-06-03T11:39:07.282" v="1087" actId="164"/>
          <ac:spMkLst>
            <pc:docMk/>
            <pc:sldMk cId="2737097749" sldId="1864"/>
            <ac:spMk id="12" creationId="{460DD0A8-DC35-4991-A186-2F644259F836}"/>
          </ac:spMkLst>
        </pc:spChg>
        <pc:spChg chg="add del mod">
          <ac:chgData name="Eldert Grootenboer" userId="3fe8758b2c2b58d2" providerId="LiveId" clId="{45897FA1-1A19-41AC-9DAF-64F6ACC83477}" dt="2020-06-03T09:40:37.318" v="478"/>
          <ac:spMkLst>
            <pc:docMk/>
            <pc:sldMk cId="2737097749" sldId="1864"/>
            <ac:spMk id="12" creationId="{DC4F8752-BDB0-458E-A043-C1B74126E83A}"/>
          </ac:spMkLst>
        </pc:spChg>
        <pc:spChg chg="mod topLvl">
          <ac:chgData name="Eldert Grootenboer" userId="3fe8758b2c2b58d2" providerId="LiveId" clId="{45897FA1-1A19-41AC-9DAF-64F6ACC83477}" dt="2020-06-03T11:39:07.282" v="1087" actId="164"/>
          <ac:spMkLst>
            <pc:docMk/>
            <pc:sldMk cId="2737097749" sldId="1864"/>
            <ac:spMk id="13" creationId="{03444125-7997-4AC7-B68B-7DA5325E1E32}"/>
          </ac:spMkLst>
        </pc:spChg>
        <pc:spChg chg="add del mod">
          <ac:chgData name="Eldert Grootenboer" userId="3fe8758b2c2b58d2" providerId="LiveId" clId="{45897FA1-1A19-41AC-9DAF-64F6ACC83477}" dt="2020-06-03T09:40:37.318" v="478"/>
          <ac:spMkLst>
            <pc:docMk/>
            <pc:sldMk cId="2737097749" sldId="1864"/>
            <ac:spMk id="13" creationId="{9AD7AC76-4CFF-4A82-978E-038262556A5F}"/>
          </ac:spMkLst>
        </pc:spChg>
        <pc:spChg chg="mod topLvl">
          <ac:chgData name="Eldert Grootenboer" userId="3fe8758b2c2b58d2" providerId="LiveId" clId="{45897FA1-1A19-41AC-9DAF-64F6ACC83477}" dt="2020-06-03T11:39:12.216" v="1088" actId="164"/>
          <ac:spMkLst>
            <pc:docMk/>
            <pc:sldMk cId="2737097749" sldId="1864"/>
            <ac:spMk id="14" creationId="{C8F0923D-2244-47AD-B522-EB6F338D2519}"/>
          </ac:spMkLst>
        </pc:spChg>
        <pc:spChg chg="add del mod">
          <ac:chgData name="Eldert Grootenboer" userId="3fe8758b2c2b58d2" providerId="LiveId" clId="{45897FA1-1A19-41AC-9DAF-64F6ACC83477}" dt="2020-06-03T09:40:52.960" v="481"/>
          <ac:spMkLst>
            <pc:docMk/>
            <pc:sldMk cId="2737097749" sldId="1864"/>
            <ac:spMk id="14" creationId="{F42F8BBD-BC6D-4E9F-B764-1FECF0AC2441}"/>
          </ac:spMkLst>
        </pc:spChg>
        <pc:spChg chg="add del mod">
          <ac:chgData name="Eldert Grootenboer" userId="3fe8758b2c2b58d2" providerId="LiveId" clId="{45897FA1-1A19-41AC-9DAF-64F6ACC83477}" dt="2020-06-03T09:40:52.960" v="481"/>
          <ac:spMkLst>
            <pc:docMk/>
            <pc:sldMk cId="2737097749" sldId="1864"/>
            <ac:spMk id="15" creationId="{67267A7C-16F8-4D8F-B168-2A77CDBD2E2C}"/>
          </ac:spMkLst>
        </pc:spChg>
        <pc:spChg chg="mod topLvl">
          <ac:chgData name="Eldert Grootenboer" userId="3fe8758b2c2b58d2" providerId="LiveId" clId="{45897FA1-1A19-41AC-9DAF-64F6ACC83477}" dt="2020-06-03T11:39:12.216" v="1088" actId="164"/>
          <ac:spMkLst>
            <pc:docMk/>
            <pc:sldMk cId="2737097749" sldId="1864"/>
            <ac:spMk id="15" creationId="{F0316CFA-609C-4231-BB32-D3013C16A976}"/>
          </ac:spMkLst>
        </pc:spChg>
        <pc:spChg chg="mod topLvl">
          <ac:chgData name="Eldert Grootenboer" userId="3fe8758b2c2b58d2" providerId="LiveId" clId="{45897FA1-1A19-41AC-9DAF-64F6ACC83477}" dt="2020-06-03T11:39:17.751" v="1089" actId="164"/>
          <ac:spMkLst>
            <pc:docMk/>
            <pc:sldMk cId="2737097749" sldId="1864"/>
            <ac:spMk id="16" creationId="{4FB9626A-A985-4A6C-9F48-96F336633578}"/>
          </ac:spMkLst>
        </pc:spChg>
        <pc:spChg chg="add del mod">
          <ac:chgData name="Eldert Grootenboer" userId="3fe8758b2c2b58d2" providerId="LiveId" clId="{45897FA1-1A19-41AC-9DAF-64F6ACC83477}" dt="2020-06-03T09:44:23.103" v="505"/>
          <ac:spMkLst>
            <pc:docMk/>
            <pc:sldMk cId="2737097749" sldId="1864"/>
            <ac:spMk id="16" creationId="{C6808F21-5ED7-4384-B8A3-CBAD9B198DD1}"/>
          </ac:spMkLst>
        </pc:spChg>
        <pc:spChg chg="add del mod">
          <ac:chgData name="Eldert Grootenboer" userId="3fe8758b2c2b58d2" providerId="LiveId" clId="{45897FA1-1A19-41AC-9DAF-64F6ACC83477}" dt="2020-06-03T09:44:23.103" v="505"/>
          <ac:spMkLst>
            <pc:docMk/>
            <pc:sldMk cId="2737097749" sldId="1864"/>
            <ac:spMk id="17" creationId="{8BD59DB9-149C-4058-8193-7A9C8603A1C2}"/>
          </ac:spMkLst>
        </pc:spChg>
        <pc:spChg chg="mod topLvl">
          <ac:chgData name="Eldert Grootenboer" userId="3fe8758b2c2b58d2" providerId="LiveId" clId="{45897FA1-1A19-41AC-9DAF-64F6ACC83477}" dt="2020-06-03T11:39:17.751" v="1089" actId="164"/>
          <ac:spMkLst>
            <pc:docMk/>
            <pc:sldMk cId="2737097749" sldId="1864"/>
            <ac:spMk id="17" creationId="{A43F38FC-0CFE-4959-8806-D7C99E97B3FA}"/>
          </ac:spMkLst>
        </pc:spChg>
        <pc:spChg chg="mod topLvl">
          <ac:chgData name="Eldert Grootenboer" userId="3fe8758b2c2b58d2" providerId="LiveId" clId="{45897FA1-1A19-41AC-9DAF-64F6ACC83477}" dt="2020-06-03T11:39:23.827" v="1090" actId="164"/>
          <ac:spMkLst>
            <pc:docMk/>
            <pc:sldMk cId="2737097749" sldId="1864"/>
            <ac:spMk id="20" creationId="{D6E19CE9-1774-4231-A491-793F76FA9804}"/>
          </ac:spMkLst>
        </pc:spChg>
        <pc:spChg chg="mod topLvl">
          <ac:chgData name="Eldert Grootenboer" userId="3fe8758b2c2b58d2" providerId="LiveId" clId="{45897FA1-1A19-41AC-9DAF-64F6ACC83477}" dt="2020-06-03T11:39:23.827" v="1090" actId="164"/>
          <ac:spMkLst>
            <pc:docMk/>
            <pc:sldMk cId="2737097749" sldId="1864"/>
            <ac:spMk id="21" creationId="{F64623A5-8A28-4382-9B55-0BEB5E1E95DF}"/>
          </ac:spMkLst>
        </pc:spChg>
        <pc:spChg chg="mod topLvl">
          <ac:chgData name="Eldert Grootenboer" userId="3fe8758b2c2b58d2" providerId="LiveId" clId="{45897FA1-1A19-41AC-9DAF-64F6ACC83477}" dt="2020-06-03T11:39:28.567" v="1091" actId="164"/>
          <ac:spMkLst>
            <pc:docMk/>
            <pc:sldMk cId="2737097749" sldId="1864"/>
            <ac:spMk id="22" creationId="{2FA505E5-9291-4A26-B7B7-1FF08E280C47}"/>
          </ac:spMkLst>
        </pc:spChg>
        <pc:spChg chg="mod topLvl">
          <ac:chgData name="Eldert Grootenboer" userId="3fe8758b2c2b58d2" providerId="LiveId" clId="{45897FA1-1A19-41AC-9DAF-64F6ACC83477}" dt="2020-06-03T11:39:28.567" v="1091" actId="164"/>
          <ac:spMkLst>
            <pc:docMk/>
            <pc:sldMk cId="2737097749" sldId="1864"/>
            <ac:spMk id="23" creationId="{8103D2CA-7379-4198-AC45-2126F740DF79}"/>
          </ac:spMkLst>
        </pc:spChg>
        <pc:grpChg chg="del mod">
          <ac:chgData name="Eldert Grootenboer" userId="3fe8758b2c2b58d2" providerId="LiveId" clId="{45897FA1-1A19-41AC-9DAF-64F6ACC83477}" dt="2020-06-03T11:38:37.627" v="1083" actId="165"/>
          <ac:grpSpMkLst>
            <pc:docMk/>
            <pc:sldMk cId="2737097749" sldId="1864"/>
            <ac:grpSpMk id="2" creationId="{AB83AD8F-F5D1-440F-A82C-2CBE820B85AF}"/>
          </ac:grpSpMkLst>
        </pc:grpChg>
        <pc:grpChg chg="add mod">
          <ac:chgData name="Eldert Grootenboer" userId="3fe8758b2c2b58d2" providerId="LiveId" clId="{45897FA1-1A19-41AC-9DAF-64F6ACC83477}" dt="2020-06-03T11:38:46.908" v="1084" actId="164"/>
          <ac:grpSpMkLst>
            <pc:docMk/>
            <pc:sldMk cId="2737097749" sldId="1864"/>
            <ac:grpSpMk id="24" creationId="{5ED5A88A-83B7-421B-A797-44733C32DE21}"/>
          </ac:grpSpMkLst>
        </pc:grpChg>
        <pc:grpChg chg="add mod">
          <ac:chgData name="Eldert Grootenboer" userId="3fe8758b2c2b58d2" providerId="LiveId" clId="{45897FA1-1A19-41AC-9DAF-64F6ACC83477}" dt="2020-06-03T11:38:56.698" v="1085" actId="164"/>
          <ac:grpSpMkLst>
            <pc:docMk/>
            <pc:sldMk cId="2737097749" sldId="1864"/>
            <ac:grpSpMk id="25" creationId="{A8979188-9349-4B01-B94D-69719C3F82C8}"/>
          </ac:grpSpMkLst>
        </pc:grpChg>
        <pc:grpChg chg="add mod">
          <ac:chgData name="Eldert Grootenboer" userId="3fe8758b2c2b58d2" providerId="LiveId" clId="{45897FA1-1A19-41AC-9DAF-64F6ACC83477}" dt="2020-06-03T11:39:02.140" v="1086" actId="164"/>
          <ac:grpSpMkLst>
            <pc:docMk/>
            <pc:sldMk cId="2737097749" sldId="1864"/>
            <ac:grpSpMk id="26" creationId="{67F0E333-A21A-4BB3-A880-AA0F36708627}"/>
          </ac:grpSpMkLst>
        </pc:grpChg>
        <pc:grpChg chg="add mod">
          <ac:chgData name="Eldert Grootenboer" userId="3fe8758b2c2b58d2" providerId="LiveId" clId="{45897FA1-1A19-41AC-9DAF-64F6ACC83477}" dt="2020-06-03T11:39:07.282" v="1087" actId="164"/>
          <ac:grpSpMkLst>
            <pc:docMk/>
            <pc:sldMk cId="2737097749" sldId="1864"/>
            <ac:grpSpMk id="27" creationId="{2DF84992-9D8F-4106-923F-37975D5286B0}"/>
          </ac:grpSpMkLst>
        </pc:grpChg>
        <pc:grpChg chg="add mod">
          <ac:chgData name="Eldert Grootenboer" userId="3fe8758b2c2b58d2" providerId="LiveId" clId="{45897FA1-1A19-41AC-9DAF-64F6ACC83477}" dt="2020-06-03T11:39:12.216" v="1088" actId="164"/>
          <ac:grpSpMkLst>
            <pc:docMk/>
            <pc:sldMk cId="2737097749" sldId="1864"/>
            <ac:grpSpMk id="28" creationId="{8F1FBB83-B9DE-484B-9B59-B61C36FFE32B}"/>
          </ac:grpSpMkLst>
        </pc:grpChg>
        <pc:grpChg chg="add mod">
          <ac:chgData name="Eldert Grootenboer" userId="3fe8758b2c2b58d2" providerId="LiveId" clId="{45897FA1-1A19-41AC-9DAF-64F6ACC83477}" dt="2020-06-03T11:39:17.751" v="1089" actId="164"/>
          <ac:grpSpMkLst>
            <pc:docMk/>
            <pc:sldMk cId="2737097749" sldId="1864"/>
            <ac:grpSpMk id="29" creationId="{40F46201-96F7-4221-9825-7796D5BADD15}"/>
          </ac:grpSpMkLst>
        </pc:grpChg>
        <pc:grpChg chg="add mod">
          <ac:chgData name="Eldert Grootenboer" userId="3fe8758b2c2b58d2" providerId="LiveId" clId="{45897FA1-1A19-41AC-9DAF-64F6ACC83477}" dt="2020-06-03T11:39:23.827" v="1090" actId="164"/>
          <ac:grpSpMkLst>
            <pc:docMk/>
            <pc:sldMk cId="2737097749" sldId="1864"/>
            <ac:grpSpMk id="30" creationId="{5C1BF520-93BE-4F78-9184-F01D132D0DE3}"/>
          </ac:grpSpMkLst>
        </pc:grpChg>
        <pc:grpChg chg="add mod">
          <ac:chgData name="Eldert Grootenboer" userId="3fe8758b2c2b58d2" providerId="LiveId" clId="{45897FA1-1A19-41AC-9DAF-64F6ACC83477}" dt="2020-06-03T11:39:28.567" v="1091" actId="164"/>
          <ac:grpSpMkLst>
            <pc:docMk/>
            <pc:sldMk cId="2737097749" sldId="1864"/>
            <ac:grpSpMk id="31" creationId="{20564CE4-1F6C-4CF0-B55C-5AE599FB9F0E}"/>
          </ac:grpSpMkLst>
        </pc:grpChg>
        <pc:graphicFrameChg chg="add del">
          <ac:chgData name="Eldert Grootenboer" userId="3fe8758b2c2b58d2" providerId="LiveId" clId="{45897FA1-1A19-41AC-9DAF-64F6ACC83477}" dt="2020-06-03T10:07:36.655" v="620" actId="26606"/>
          <ac:graphicFrameMkLst>
            <pc:docMk/>
            <pc:sldMk cId="2737097749" sldId="1864"/>
            <ac:graphicFrameMk id="18" creationId="{FE84FA31-CB72-4B4E-9229-9D2E58CD2597}"/>
          </ac:graphicFrameMkLst>
        </pc:graphicFrameChg>
        <pc:graphicFrameChg chg="add del mod modGraphic">
          <ac:chgData name="Eldert Grootenboer" userId="3fe8758b2c2b58d2" providerId="LiveId" clId="{45897FA1-1A19-41AC-9DAF-64F6ACC83477}" dt="2020-06-03T11:38:25.679" v="1082" actId="18245"/>
          <ac:graphicFrameMkLst>
            <pc:docMk/>
            <pc:sldMk cId="2737097749" sldId="1864"/>
            <ac:graphicFrameMk id="19" creationId="{B22D0C12-487A-4945-BA03-BBBCB4491533}"/>
          </ac:graphicFrameMkLst>
        </pc:graphicFrameChg>
      </pc:sldChg>
      <pc:sldChg chg="addSp delSp modSp mod modTransition setBg modClrScheme delAnim modAnim chgLayout">
        <pc:chgData name="Eldert Grootenboer" userId="3fe8758b2c2b58d2" providerId="LiveId" clId="{45897FA1-1A19-41AC-9DAF-64F6ACC83477}" dt="2020-06-03T12:30:45.552" v="1151"/>
        <pc:sldMkLst>
          <pc:docMk/>
          <pc:sldMk cId="123930806" sldId="1865"/>
        </pc:sldMkLst>
        <pc:spChg chg="add del mod ord">
          <ac:chgData name="Eldert Grootenboer" userId="3fe8758b2c2b58d2" providerId="LiveId" clId="{45897FA1-1A19-41AC-9DAF-64F6ACC83477}" dt="2020-06-03T09:37:53.077" v="458" actId="700"/>
          <ac:spMkLst>
            <pc:docMk/>
            <pc:sldMk cId="123930806" sldId="1865"/>
            <ac:spMk id="2" creationId="{03FEEE1B-93CD-4221-ABDA-DFA1ABC1F60D}"/>
          </ac:spMkLst>
        </pc:spChg>
        <pc:spChg chg="add del mod ord">
          <ac:chgData name="Eldert Grootenboer" userId="3fe8758b2c2b58d2" providerId="LiveId" clId="{45897FA1-1A19-41AC-9DAF-64F6ACC83477}" dt="2020-06-03T10:11:55.671" v="654" actId="700"/>
          <ac:spMkLst>
            <pc:docMk/>
            <pc:sldMk cId="123930806" sldId="1865"/>
            <ac:spMk id="2" creationId="{3D68930F-8382-4FBF-863E-4E6A6478ED72}"/>
          </ac:spMkLst>
        </pc:spChg>
        <pc:spChg chg="add del mod ord">
          <ac:chgData name="Eldert Grootenboer" userId="3fe8758b2c2b58d2" providerId="LiveId" clId="{45897FA1-1A19-41AC-9DAF-64F6ACC83477}" dt="2020-06-03T10:12:29.029" v="661" actId="700"/>
          <ac:spMkLst>
            <pc:docMk/>
            <pc:sldMk cId="123930806" sldId="1865"/>
            <ac:spMk id="3" creationId="{A472E39E-10AE-41B6-9273-78EF06134EB9}"/>
          </ac:spMkLst>
        </pc:spChg>
        <pc:spChg chg="add del mod ord">
          <ac:chgData name="Eldert Grootenboer" userId="3fe8758b2c2b58d2" providerId="LiveId" clId="{45897FA1-1A19-41AC-9DAF-64F6ACC83477}" dt="2020-06-03T09:37:53.077" v="458" actId="700"/>
          <ac:spMkLst>
            <pc:docMk/>
            <pc:sldMk cId="123930806" sldId="1865"/>
            <ac:spMk id="3" creationId="{B6A31B50-7D83-4CA6-946C-85A7A25A2FCF}"/>
          </ac:spMkLst>
        </pc:spChg>
        <pc:spChg chg="add mod ord">
          <ac:chgData name="Eldert Grootenboer" userId="3fe8758b2c2b58d2" providerId="LiveId" clId="{45897FA1-1A19-41AC-9DAF-64F6ACC83477}" dt="2020-06-03T10:12:29.029" v="661" actId="700"/>
          <ac:spMkLst>
            <pc:docMk/>
            <pc:sldMk cId="123930806" sldId="1865"/>
            <ac:spMk id="4" creationId="{B7A2F12F-4932-48CC-9918-EF1CF2DA9DF4}"/>
          </ac:spMkLst>
        </pc:spChg>
        <pc:spChg chg="del">
          <ac:chgData name="Eldert Grootenboer" userId="3fe8758b2c2b58d2" providerId="LiveId" clId="{45897FA1-1A19-41AC-9DAF-64F6ACC83477}" dt="2020-06-03T09:41:14.997" v="484" actId="478"/>
          <ac:spMkLst>
            <pc:docMk/>
            <pc:sldMk cId="123930806" sldId="1865"/>
            <ac:spMk id="5" creationId="{00000000-0000-0000-0000-000000000000}"/>
          </ac:spMkLst>
        </pc:spChg>
        <pc:spChg chg="mod ord">
          <ac:chgData name="Eldert Grootenboer" userId="3fe8758b2c2b58d2" providerId="LiveId" clId="{45897FA1-1A19-41AC-9DAF-64F6ACC83477}" dt="2020-06-03T10:10:33.703" v="644" actId="26606"/>
          <ac:spMkLst>
            <pc:docMk/>
            <pc:sldMk cId="123930806" sldId="1865"/>
            <ac:spMk id="6" creationId="{00000000-0000-0000-0000-000000000000}"/>
          </ac:spMkLst>
        </pc:spChg>
        <pc:spChg chg="del">
          <ac:chgData name="Eldert Grootenboer" userId="3fe8758b2c2b58d2" providerId="LiveId" clId="{45897FA1-1A19-41AC-9DAF-64F6ACC83477}" dt="2020-06-03T09:37:44.833" v="456" actId="478"/>
          <ac:spMkLst>
            <pc:docMk/>
            <pc:sldMk cId="123930806" sldId="1865"/>
            <ac:spMk id="7" creationId="{00B502EB-C60D-4CFB-943C-0A15E79D8139}"/>
          </ac:spMkLst>
        </pc:spChg>
        <pc:spChg chg="mod topLvl">
          <ac:chgData name="Eldert Grootenboer" userId="3fe8758b2c2b58d2" providerId="LiveId" clId="{45897FA1-1A19-41AC-9DAF-64F6ACC83477}" dt="2020-06-03T12:29:16.108" v="1138" actId="164"/>
          <ac:spMkLst>
            <pc:docMk/>
            <pc:sldMk cId="123930806" sldId="1865"/>
            <ac:spMk id="7" creationId="{97AFC784-81A2-4307-A410-3DB66E5D4CEC}"/>
          </ac:spMkLst>
        </pc:spChg>
        <pc:spChg chg="add del mod ord">
          <ac:chgData name="Eldert Grootenboer" userId="3fe8758b2c2b58d2" providerId="LiveId" clId="{45897FA1-1A19-41AC-9DAF-64F6ACC83477}" dt="2020-06-03T10:10:33.703" v="644" actId="26606"/>
          <ac:spMkLst>
            <pc:docMk/>
            <pc:sldMk cId="123930806" sldId="1865"/>
            <ac:spMk id="8" creationId="{B809BCA8-02E4-4273-8FAD-1249237AFA85}"/>
          </ac:spMkLst>
        </pc:spChg>
        <pc:spChg chg="mod topLvl">
          <ac:chgData name="Eldert Grootenboer" userId="3fe8758b2c2b58d2" providerId="LiveId" clId="{45897FA1-1A19-41AC-9DAF-64F6ACC83477}" dt="2020-06-03T12:29:16.108" v="1138" actId="164"/>
          <ac:spMkLst>
            <pc:docMk/>
            <pc:sldMk cId="123930806" sldId="1865"/>
            <ac:spMk id="9" creationId="{7A4910A3-85AC-4F20-B1CB-7767CB2FEF5D}"/>
          </ac:spMkLst>
        </pc:spChg>
        <pc:spChg chg="del mod">
          <ac:chgData name="Eldert Grootenboer" userId="3fe8758b2c2b58d2" providerId="LiveId" clId="{45897FA1-1A19-41AC-9DAF-64F6ACC83477}" dt="2020-06-03T09:37:40.744" v="455" actId="478"/>
          <ac:spMkLst>
            <pc:docMk/>
            <pc:sldMk cId="123930806" sldId="1865"/>
            <ac:spMk id="9" creationId="{92E2C95D-1CE6-42D5-A37D-B338DA0B7F84}"/>
          </ac:spMkLst>
        </pc:spChg>
        <pc:spChg chg="add del mod">
          <ac:chgData name="Eldert Grootenboer" userId="3fe8758b2c2b58d2" providerId="LiveId" clId="{45897FA1-1A19-41AC-9DAF-64F6ACC83477}" dt="2020-06-03T09:39:11.309" v="467"/>
          <ac:spMkLst>
            <pc:docMk/>
            <pc:sldMk cId="123930806" sldId="1865"/>
            <ac:spMk id="10" creationId="{0859F826-EC97-4525-AA92-9E479A60270B}"/>
          </ac:spMkLst>
        </pc:spChg>
        <pc:spChg chg="mod topLvl">
          <ac:chgData name="Eldert Grootenboer" userId="3fe8758b2c2b58d2" providerId="LiveId" clId="{45897FA1-1A19-41AC-9DAF-64F6ACC83477}" dt="2020-06-03T12:29:16.108" v="1138" actId="164"/>
          <ac:spMkLst>
            <pc:docMk/>
            <pc:sldMk cId="123930806" sldId="1865"/>
            <ac:spMk id="10" creationId="{8BCCCE19-1094-496A-A1B5-C517B3FD12E2}"/>
          </ac:spMkLst>
        </pc:spChg>
        <pc:spChg chg="add del mod">
          <ac:chgData name="Eldert Grootenboer" userId="3fe8758b2c2b58d2" providerId="LiveId" clId="{45897FA1-1A19-41AC-9DAF-64F6ACC83477}" dt="2020-06-03T09:39:11.309" v="467"/>
          <ac:spMkLst>
            <pc:docMk/>
            <pc:sldMk cId="123930806" sldId="1865"/>
            <ac:spMk id="11" creationId="{118D974E-5DDE-4667-8299-FB67DD003DF7}"/>
          </ac:spMkLst>
        </pc:spChg>
        <pc:spChg chg="mod topLvl">
          <ac:chgData name="Eldert Grootenboer" userId="3fe8758b2c2b58d2" providerId="LiveId" clId="{45897FA1-1A19-41AC-9DAF-64F6ACC83477}" dt="2020-06-03T12:29:22" v="1139" actId="164"/>
          <ac:spMkLst>
            <pc:docMk/>
            <pc:sldMk cId="123930806" sldId="1865"/>
            <ac:spMk id="11" creationId="{EEFB7555-60E4-41C5-A5F0-A403175E8E67}"/>
          </ac:spMkLst>
        </pc:spChg>
        <pc:spChg chg="add del mod">
          <ac:chgData name="Eldert Grootenboer" userId="3fe8758b2c2b58d2" providerId="LiveId" clId="{45897FA1-1A19-41AC-9DAF-64F6ACC83477}" dt="2020-06-03T09:44:23.103" v="505"/>
          <ac:spMkLst>
            <pc:docMk/>
            <pc:sldMk cId="123930806" sldId="1865"/>
            <ac:spMk id="12" creationId="{4B2DF3E8-D4E6-4606-B030-DCA5439B5DFB}"/>
          </ac:spMkLst>
        </pc:spChg>
        <pc:spChg chg="mod topLvl">
          <ac:chgData name="Eldert Grootenboer" userId="3fe8758b2c2b58d2" providerId="LiveId" clId="{45897FA1-1A19-41AC-9DAF-64F6ACC83477}" dt="2020-06-03T12:29:22" v="1139" actId="164"/>
          <ac:spMkLst>
            <pc:docMk/>
            <pc:sldMk cId="123930806" sldId="1865"/>
            <ac:spMk id="12" creationId="{65163604-24CE-452F-BC69-F93B042048D3}"/>
          </ac:spMkLst>
        </pc:spChg>
        <pc:spChg chg="add del mod">
          <ac:chgData name="Eldert Grootenboer" userId="3fe8758b2c2b58d2" providerId="LiveId" clId="{45897FA1-1A19-41AC-9DAF-64F6ACC83477}" dt="2020-06-03T09:44:23.103" v="505"/>
          <ac:spMkLst>
            <pc:docMk/>
            <pc:sldMk cId="123930806" sldId="1865"/>
            <ac:spMk id="13" creationId="{3A086B14-07DC-4349-A2A2-92AED5449DE7}"/>
          </ac:spMkLst>
        </pc:spChg>
        <pc:spChg chg="mod topLvl">
          <ac:chgData name="Eldert Grootenboer" userId="3fe8758b2c2b58d2" providerId="LiveId" clId="{45897FA1-1A19-41AC-9DAF-64F6ACC83477}" dt="2020-06-03T12:29:22" v="1139" actId="164"/>
          <ac:spMkLst>
            <pc:docMk/>
            <pc:sldMk cId="123930806" sldId="1865"/>
            <ac:spMk id="13" creationId="{BDB56FDE-35E2-4C57-82CA-65B37EFBC770}"/>
          </ac:spMkLst>
        </pc:spChg>
        <pc:spChg chg="mod topLvl">
          <ac:chgData name="Eldert Grootenboer" userId="3fe8758b2c2b58d2" providerId="LiveId" clId="{45897FA1-1A19-41AC-9DAF-64F6ACC83477}" dt="2020-06-03T12:29:33.500" v="1140" actId="164"/>
          <ac:spMkLst>
            <pc:docMk/>
            <pc:sldMk cId="123930806" sldId="1865"/>
            <ac:spMk id="15" creationId="{DCE89EDF-3073-4129-A8C5-33B559E39C19}"/>
          </ac:spMkLst>
        </pc:spChg>
        <pc:spChg chg="mod topLvl">
          <ac:chgData name="Eldert Grootenboer" userId="3fe8758b2c2b58d2" providerId="LiveId" clId="{45897FA1-1A19-41AC-9DAF-64F6ACC83477}" dt="2020-06-03T12:29:33.500" v="1140" actId="164"/>
          <ac:spMkLst>
            <pc:docMk/>
            <pc:sldMk cId="123930806" sldId="1865"/>
            <ac:spMk id="16" creationId="{6D0A8205-B57B-464A-88BD-C22462B84194}"/>
          </ac:spMkLst>
        </pc:spChg>
        <pc:spChg chg="mod topLvl">
          <ac:chgData name="Eldert Grootenboer" userId="3fe8758b2c2b58d2" providerId="LiveId" clId="{45897FA1-1A19-41AC-9DAF-64F6ACC83477}" dt="2020-06-03T12:29:33.500" v="1140" actId="164"/>
          <ac:spMkLst>
            <pc:docMk/>
            <pc:sldMk cId="123930806" sldId="1865"/>
            <ac:spMk id="17" creationId="{CEF268DF-3357-484A-88DE-F8C5CE7BDB30}"/>
          </ac:spMkLst>
        </pc:spChg>
        <pc:spChg chg="mod topLvl">
          <ac:chgData name="Eldert Grootenboer" userId="3fe8758b2c2b58d2" providerId="LiveId" clId="{45897FA1-1A19-41AC-9DAF-64F6ACC83477}" dt="2020-06-03T12:29:43.874" v="1141" actId="164"/>
          <ac:spMkLst>
            <pc:docMk/>
            <pc:sldMk cId="123930806" sldId="1865"/>
            <ac:spMk id="18" creationId="{C4066CAD-6ADD-4DCF-8F37-D9294D29B65C}"/>
          </ac:spMkLst>
        </pc:spChg>
        <pc:spChg chg="mod topLvl">
          <ac:chgData name="Eldert Grootenboer" userId="3fe8758b2c2b58d2" providerId="LiveId" clId="{45897FA1-1A19-41AC-9DAF-64F6ACC83477}" dt="2020-06-03T12:29:43.874" v="1141" actId="164"/>
          <ac:spMkLst>
            <pc:docMk/>
            <pc:sldMk cId="123930806" sldId="1865"/>
            <ac:spMk id="19" creationId="{3F567B00-4CC7-4300-8CEF-D08E700BD307}"/>
          </ac:spMkLst>
        </pc:spChg>
        <pc:spChg chg="mod topLvl">
          <ac:chgData name="Eldert Grootenboer" userId="3fe8758b2c2b58d2" providerId="LiveId" clId="{45897FA1-1A19-41AC-9DAF-64F6ACC83477}" dt="2020-06-03T12:29:43.874" v="1141" actId="164"/>
          <ac:spMkLst>
            <pc:docMk/>
            <pc:sldMk cId="123930806" sldId="1865"/>
            <ac:spMk id="20" creationId="{5E0DC230-C4F2-4AD2-BBF0-199697680959}"/>
          </ac:spMkLst>
        </pc:spChg>
        <pc:spChg chg="mod topLvl">
          <ac:chgData name="Eldert Grootenboer" userId="3fe8758b2c2b58d2" providerId="LiveId" clId="{45897FA1-1A19-41AC-9DAF-64F6ACC83477}" dt="2020-06-03T12:30:01.574" v="1142" actId="164"/>
          <ac:spMkLst>
            <pc:docMk/>
            <pc:sldMk cId="123930806" sldId="1865"/>
            <ac:spMk id="21" creationId="{CF199B3A-A893-4497-A89D-9669165785CE}"/>
          </ac:spMkLst>
        </pc:spChg>
        <pc:spChg chg="mod topLvl">
          <ac:chgData name="Eldert Grootenboer" userId="3fe8758b2c2b58d2" providerId="LiveId" clId="{45897FA1-1A19-41AC-9DAF-64F6ACC83477}" dt="2020-06-03T12:30:01.574" v="1142" actId="164"/>
          <ac:spMkLst>
            <pc:docMk/>
            <pc:sldMk cId="123930806" sldId="1865"/>
            <ac:spMk id="22" creationId="{32B1BAA1-EF9E-4B6B-B65E-08AEA3BE32E4}"/>
          </ac:spMkLst>
        </pc:spChg>
        <pc:spChg chg="mod topLvl">
          <ac:chgData name="Eldert Grootenboer" userId="3fe8758b2c2b58d2" providerId="LiveId" clId="{45897FA1-1A19-41AC-9DAF-64F6ACC83477}" dt="2020-06-03T12:30:01.574" v="1142" actId="164"/>
          <ac:spMkLst>
            <pc:docMk/>
            <pc:sldMk cId="123930806" sldId="1865"/>
            <ac:spMk id="23" creationId="{31150FBB-1E1B-4C0E-8015-7133E38C675A}"/>
          </ac:spMkLst>
        </pc:spChg>
        <pc:grpChg chg="del mod">
          <ac:chgData name="Eldert Grootenboer" userId="3fe8758b2c2b58d2" providerId="LiveId" clId="{45897FA1-1A19-41AC-9DAF-64F6ACC83477}" dt="2020-06-03T12:28:57.220" v="1137" actId="165"/>
          <ac:grpSpMkLst>
            <pc:docMk/>
            <pc:sldMk cId="123930806" sldId="1865"/>
            <ac:grpSpMk id="5" creationId="{D8B6A872-7ED9-4EA8-B8F0-EE07BEBD8203}"/>
          </ac:grpSpMkLst>
        </pc:grpChg>
        <pc:grpChg chg="add mod">
          <ac:chgData name="Eldert Grootenboer" userId="3fe8758b2c2b58d2" providerId="LiveId" clId="{45897FA1-1A19-41AC-9DAF-64F6ACC83477}" dt="2020-06-03T12:29:16.108" v="1138" actId="164"/>
          <ac:grpSpMkLst>
            <pc:docMk/>
            <pc:sldMk cId="123930806" sldId="1865"/>
            <ac:grpSpMk id="24" creationId="{DC8B81E2-F640-4F98-B0F5-215EC4473350}"/>
          </ac:grpSpMkLst>
        </pc:grpChg>
        <pc:grpChg chg="add mod">
          <ac:chgData name="Eldert Grootenboer" userId="3fe8758b2c2b58d2" providerId="LiveId" clId="{45897FA1-1A19-41AC-9DAF-64F6ACC83477}" dt="2020-06-03T12:29:22" v="1139" actId="164"/>
          <ac:grpSpMkLst>
            <pc:docMk/>
            <pc:sldMk cId="123930806" sldId="1865"/>
            <ac:grpSpMk id="25" creationId="{79D0B371-2432-4C11-B984-4117C62B5F35}"/>
          </ac:grpSpMkLst>
        </pc:grpChg>
        <pc:grpChg chg="add mod">
          <ac:chgData name="Eldert Grootenboer" userId="3fe8758b2c2b58d2" providerId="LiveId" clId="{45897FA1-1A19-41AC-9DAF-64F6ACC83477}" dt="2020-06-03T12:29:33.500" v="1140" actId="164"/>
          <ac:grpSpMkLst>
            <pc:docMk/>
            <pc:sldMk cId="123930806" sldId="1865"/>
            <ac:grpSpMk id="26" creationId="{FD10D214-90BF-4A31-912A-E9E99E9BADFF}"/>
          </ac:grpSpMkLst>
        </pc:grpChg>
        <pc:grpChg chg="add mod">
          <ac:chgData name="Eldert Grootenboer" userId="3fe8758b2c2b58d2" providerId="LiveId" clId="{45897FA1-1A19-41AC-9DAF-64F6ACC83477}" dt="2020-06-03T12:29:43.874" v="1141" actId="164"/>
          <ac:grpSpMkLst>
            <pc:docMk/>
            <pc:sldMk cId="123930806" sldId="1865"/>
            <ac:grpSpMk id="27" creationId="{49A837D5-F414-4718-9322-5E0BB010BE21}"/>
          </ac:grpSpMkLst>
        </pc:grpChg>
        <pc:grpChg chg="add mod">
          <ac:chgData name="Eldert Grootenboer" userId="3fe8758b2c2b58d2" providerId="LiveId" clId="{45897FA1-1A19-41AC-9DAF-64F6ACC83477}" dt="2020-06-03T12:30:01.574" v="1142" actId="164"/>
          <ac:grpSpMkLst>
            <pc:docMk/>
            <pc:sldMk cId="123930806" sldId="1865"/>
            <ac:grpSpMk id="28" creationId="{67D8D01B-C1F0-485B-8D18-6992A9D0F8BB}"/>
          </ac:grpSpMkLst>
        </pc:grpChg>
        <pc:graphicFrameChg chg="add del">
          <ac:chgData name="Eldert Grootenboer" userId="3fe8758b2c2b58d2" providerId="LiveId" clId="{45897FA1-1A19-41AC-9DAF-64F6ACC83477}" dt="2020-06-03T12:28:51.961" v="1136" actId="18245"/>
          <ac:graphicFrameMkLst>
            <pc:docMk/>
            <pc:sldMk cId="123930806" sldId="1865"/>
            <ac:graphicFrameMk id="14" creationId="{97AE304D-F32B-4C67-8753-1C7D1A05927A}"/>
          </ac:graphicFrameMkLst>
        </pc:graphicFrameChg>
      </pc:sldChg>
      <pc:sldChg chg="addSp delSp modSp del">
        <pc:chgData name="Eldert Grootenboer" userId="3fe8758b2c2b58d2" providerId="LiveId" clId="{45897FA1-1A19-41AC-9DAF-64F6ACC83477}" dt="2020-06-03T11:20:11.007" v="1006" actId="47"/>
        <pc:sldMkLst>
          <pc:docMk/>
          <pc:sldMk cId="4112309551" sldId="1868"/>
        </pc:sldMkLst>
        <pc:spChg chg="add del mod">
          <ac:chgData name="Eldert Grootenboer" userId="3fe8758b2c2b58d2" providerId="LiveId" clId="{45897FA1-1A19-41AC-9DAF-64F6ACC83477}" dt="2020-06-03T09:44:23.103" v="505"/>
          <ac:spMkLst>
            <pc:docMk/>
            <pc:sldMk cId="4112309551" sldId="1868"/>
            <ac:spMk id="2" creationId="{3DEEC40C-A272-435D-B9E2-E8A01BED4A65}"/>
          </ac:spMkLst>
        </pc:spChg>
        <pc:spChg chg="mod">
          <ac:chgData name="Eldert Grootenboer" userId="3fe8758b2c2b58d2" providerId="LiveId" clId="{45897FA1-1A19-41AC-9DAF-64F6ACC83477}" dt="2020-06-03T09:44:23.103" v="505"/>
          <ac:spMkLst>
            <pc:docMk/>
            <pc:sldMk cId="4112309551" sldId="1868"/>
            <ac:spMk id="4" creationId="{FCCC5D33-7C15-4BFD-AF34-8D4FB778C312}"/>
          </ac:spMkLst>
        </pc:spChg>
      </pc:sldChg>
      <pc:sldChg chg="addSp delSp modSp mod modTransition modShow">
        <pc:chgData name="Eldert Grootenboer" userId="3fe8758b2c2b58d2" providerId="LiveId" clId="{45897FA1-1A19-41AC-9DAF-64F6ACC83477}" dt="2020-06-03T12:24:52.757" v="1134"/>
        <pc:sldMkLst>
          <pc:docMk/>
          <pc:sldMk cId="2295473396" sldId="1869"/>
        </pc:sldMkLst>
        <pc:spChg chg="mod">
          <ac:chgData name="Eldert Grootenboer" userId="3fe8758b2c2b58d2" providerId="LiveId" clId="{45897FA1-1A19-41AC-9DAF-64F6ACC83477}" dt="2020-06-03T09:44:23.103" v="505"/>
          <ac:spMkLst>
            <pc:docMk/>
            <pc:sldMk cId="2295473396" sldId="1869"/>
            <ac:spMk id="2" creationId="{00000000-0000-0000-0000-000000000000}"/>
          </ac:spMkLst>
        </pc:spChg>
        <pc:spChg chg="add del mod">
          <ac:chgData name="Eldert Grootenboer" userId="3fe8758b2c2b58d2" providerId="LiveId" clId="{45897FA1-1A19-41AC-9DAF-64F6ACC83477}" dt="2020-06-03T09:44:23.103" v="505"/>
          <ac:spMkLst>
            <pc:docMk/>
            <pc:sldMk cId="2295473396" sldId="1869"/>
            <ac:spMk id="3" creationId="{E65D89E8-B2D6-4F2D-99A3-9DA1A8D6F57A}"/>
          </ac:spMkLst>
        </pc:spChg>
      </pc:sldChg>
      <pc:sldChg chg="addSp delSp modSp add mod modTransition setBg delDesignElem">
        <pc:chgData name="Eldert Grootenboer" userId="3fe8758b2c2b58d2" providerId="LiveId" clId="{45897FA1-1A19-41AC-9DAF-64F6ACC83477}" dt="2020-06-03T13:03:55.818" v="1431" actId="14100"/>
        <pc:sldMkLst>
          <pc:docMk/>
          <pc:sldMk cId="891752123" sldId="1997"/>
        </pc:sldMkLst>
        <pc:spChg chg="mod">
          <ac:chgData name="Eldert Grootenboer" userId="3fe8758b2c2b58d2" providerId="LiveId" clId="{45897FA1-1A19-41AC-9DAF-64F6ACC83477}" dt="2020-06-03T09:44:23.103" v="505"/>
          <ac:spMkLst>
            <pc:docMk/>
            <pc:sldMk cId="891752123" sldId="1997"/>
            <ac:spMk id="2" creationId="{EDF5E76B-98B8-4D90-8AEA-7411FE79CE78}"/>
          </ac:spMkLst>
        </pc:spChg>
        <pc:spChg chg="add del mod">
          <ac:chgData name="Eldert Grootenboer" userId="3fe8758b2c2b58d2" providerId="LiveId" clId="{45897FA1-1A19-41AC-9DAF-64F6ACC83477}" dt="2020-06-02T07:19:09.724" v="5"/>
          <ac:spMkLst>
            <pc:docMk/>
            <pc:sldMk cId="891752123" sldId="1997"/>
            <ac:spMk id="3" creationId="{8F3E9DA1-8A56-428A-A7B7-EA9DCA09E545}"/>
          </ac:spMkLst>
        </pc:spChg>
        <pc:spChg chg="add del mod">
          <ac:chgData name="Eldert Grootenboer" userId="3fe8758b2c2b58d2" providerId="LiveId" clId="{45897FA1-1A19-41AC-9DAF-64F6ACC83477}" dt="2020-06-03T09:44:23.103" v="505"/>
          <ac:spMkLst>
            <pc:docMk/>
            <pc:sldMk cId="891752123" sldId="1997"/>
            <ac:spMk id="3" creationId="{D1CE737E-B3D1-44A1-B61B-CE589CEFCB92}"/>
          </ac:spMkLst>
        </pc:spChg>
        <pc:spChg chg="mod">
          <ac:chgData name="Eldert Grootenboer" userId="3fe8758b2c2b58d2" providerId="LiveId" clId="{45897FA1-1A19-41AC-9DAF-64F6ACC83477}" dt="2020-06-03T13:03:55.818" v="1431" actId="14100"/>
          <ac:spMkLst>
            <pc:docMk/>
            <pc:sldMk cId="891752123" sldId="1997"/>
            <ac:spMk id="16" creationId="{FA376D98-3522-4C69-910D-880684F4FAA0}"/>
          </ac:spMkLst>
        </pc:spChg>
        <pc:spChg chg="del">
          <ac:chgData name="Eldert Grootenboer" userId="3fe8758b2c2b58d2" providerId="LiveId" clId="{45897FA1-1A19-41AC-9DAF-64F6ACC83477}" dt="2020-06-02T07:19:01.703" v="2"/>
          <ac:spMkLst>
            <pc:docMk/>
            <pc:sldMk cId="891752123" sldId="1997"/>
            <ac:spMk id="20" creationId="{2EEE8F11-3582-44B7-9869-F2D26D7DD9D4}"/>
          </ac:spMkLst>
        </pc:spChg>
        <pc:spChg chg="del">
          <ac:chgData name="Eldert Grootenboer" userId="3fe8758b2c2b58d2" providerId="LiveId" clId="{45897FA1-1A19-41AC-9DAF-64F6ACC83477}" dt="2020-06-02T07:19:01.703" v="2"/>
          <ac:spMkLst>
            <pc:docMk/>
            <pc:sldMk cId="891752123" sldId="1997"/>
            <ac:spMk id="21" creationId="{2141F1CC-6A53-4BCF-9127-AABB52E2497E}"/>
          </ac:spMkLst>
        </pc:spChg>
        <pc:spChg chg="del">
          <ac:chgData name="Eldert Grootenboer" userId="3fe8758b2c2b58d2" providerId="LiveId" clId="{45897FA1-1A19-41AC-9DAF-64F6ACC83477}" dt="2020-06-02T07:19:01.703" v="2"/>
          <ac:spMkLst>
            <pc:docMk/>
            <pc:sldMk cId="891752123" sldId="1997"/>
            <ac:spMk id="22" creationId="{C20C2C41-D9A8-45BE-9E21-91268EC186D8}"/>
          </ac:spMkLst>
        </pc:spChg>
        <pc:spChg chg="del">
          <ac:chgData name="Eldert Grootenboer" userId="3fe8758b2c2b58d2" providerId="LiveId" clId="{45897FA1-1A19-41AC-9DAF-64F6ACC83477}" dt="2020-06-02T07:19:01.703" v="2"/>
          <ac:spMkLst>
            <pc:docMk/>
            <pc:sldMk cId="891752123" sldId="1997"/>
            <ac:spMk id="24" creationId="{561B2B49-7142-4CA8-A929-4671548E6A5A}"/>
          </ac:spMkLst>
        </pc:spChg>
        <pc:spChg chg="del">
          <ac:chgData name="Eldert Grootenboer" userId="3fe8758b2c2b58d2" providerId="LiveId" clId="{45897FA1-1A19-41AC-9DAF-64F6ACC83477}" dt="2020-06-02T07:19:01.703" v="2"/>
          <ac:spMkLst>
            <pc:docMk/>
            <pc:sldMk cId="891752123" sldId="1997"/>
            <ac:spMk id="26" creationId="{B38B1FC8-38BF-4066-8F4A-12EEC1C1AF64}"/>
          </ac:spMkLst>
        </pc:spChg>
        <pc:spChg chg="del">
          <ac:chgData name="Eldert Grootenboer" userId="3fe8758b2c2b58d2" providerId="LiveId" clId="{45897FA1-1A19-41AC-9DAF-64F6ACC83477}" dt="2020-06-02T07:19:01.703" v="2"/>
          <ac:spMkLst>
            <pc:docMk/>
            <pc:sldMk cId="891752123" sldId="1997"/>
            <ac:spMk id="33" creationId="{178B4B56-5CC4-4608-A9A9-996108D35B5B}"/>
          </ac:spMkLst>
        </pc:spChg>
        <pc:picChg chg="mod">
          <ac:chgData name="Eldert Grootenboer" userId="3fe8758b2c2b58d2" providerId="LiveId" clId="{45897FA1-1A19-41AC-9DAF-64F6ACC83477}" dt="2020-06-02T07:19:59.014" v="11"/>
          <ac:picMkLst>
            <pc:docMk/>
            <pc:sldMk cId="891752123" sldId="1997"/>
            <ac:picMk id="14" creationId="{17D8DC3E-938A-4B8E-9849-BB9EC563AC2D}"/>
          </ac:picMkLst>
        </pc:picChg>
        <pc:picChg chg="mod">
          <ac:chgData name="Eldert Grootenboer" userId="3fe8758b2c2b58d2" providerId="LiveId" clId="{45897FA1-1A19-41AC-9DAF-64F6ACC83477}" dt="2020-06-03T11:34:25.864" v="1067" actId="1076"/>
          <ac:picMkLst>
            <pc:docMk/>
            <pc:sldMk cId="891752123" sldId="1997"/>
            <ac:picMk id="17" creationId="{0C413F6D-2B4F-4F91-A559-857AC1762A4D}"/>
          </ac:picMkLst>
        </pc:picChg>
        <pc:picChg chg="mod">
          <ac:chgData name="Eldert Grootenboer" userId="3fe8758b2c2b58d2" providerId="LiveId" clId="{45897FA1-1A19-41AC-9DAF-64F6ACC83477}" dt="2020-06-02T07:19:55.382" v="10"/>
          <ac:picMkLst>
            <pc:docMk/>
            <pc:sldMk cId="891752123" sldId="1997"/>
            <ac:picMk id="18" creationId="{CFB40FDA-39CD-4620-9C61-B9A00618B063}"/>
          </ac:picMkLst>
        </pc:picChg>
      </pc:sldChg>
      <pc:sldChg chg="addSp delSp modSp new del mod modTransition setBg modShow chgLayout">
        <pc:chgData name="Eldert Grootenboer" userId="3fe8758b2c2b58d2" providerId="LiveId" clId="{45897FA1-1A19-41AC-9DAF-64F6ACC83477}" dt="2020-06-03T19:45:10.989" v="1432" actId="47"/>
        <pc:sldMkLst>
          <pc:docMk/>
          <pc:sldMk cId="2861610231" sldId="1998"/>
        </pc:sldMkLst>
        <pc:spChg chg="add del mod ord">
          <ac:chgData name="Eldert Grootenboer" userId="3fe8758b2c2b58d2" providerId="LiveId" clId="{45897FA1-1A19-41AC-9DAF-64F6ACC83477}" dt="2020-06-03T09:29:53.208" v="393" actId="700"/>
          <ac:spMkLst>
            <pc:docMk/>
            <pc:sldMk cId="2861610231" sldId="1998"/>
            <ac:spMk id="2" creationId="{4CAD92BE-A0A8-46BE-A93F-A1BA7DA9A0DA}"/>
          </ac:spMkLst>
        </pc:spChg>
        <pc:spChg chg="add del mod">
          <ac:chgData name="Eldert Grootenboer" userId="3fe8758b2c2b58d2" providerId="LiveId" clId="{45897FA1-1A19-41AC-9DAF-64F6ACC83477}" dt="2020-06-02T07:39:43.602" v="116" actId="26606"/>
          <ac:spMkLst>
            <pc:docMk/>
            <pc:sldMk cId="2861610231" sldId="1998"/>
            <ac:spMk id="2" creationId="{6000650B-5935-4B64-898A-26D194C031D4}"/>
          </ac:spMkLst>
        </pc:spChg>
        <pc:spChg chg="mod ord">
          <ac:chgData name="Eldert Grootenboer" userId="3fe8758b2c2b58d2" providerId="LiveId" clId="{45897FA1-1A19-41AC-9DAF-64F6ACC83477}" dt="2020-06-03T10:08:57.442" v="638" actId="26606"/>
          <ac:spMkLst>
            <pc:docMk/>
            <pc:sldMk cId="2861610231" sldId="1998"/>
            <ac:spMk id="3" creationId="{51C4F09D-00A2-464C-933C-511D48F56BF7}"/>
          </ac:spMkLst>
        </pc:spChg>
        <pc:spChg chg="add del mod ord">
          <ac:chgData name="Eldert Grootenboer" userId="3fe8758b2c2b58d2" providerId="LiveId" clId="{45897FA1-1A19-41AC-9DAF-64F6ACC83477}" dt="2020-06-03T09:29:59.675" v="395" actId="700"/>
          <ac:spMkLst>
            <pc:docMk/>
            <pc:sldMk cId="2861610231" sldId="1998"/>
            <ac:spMk id="4" creationId="{CEAA4345-2C66-4639-94A8-917F1D39104A}"/>
          </ac:spMkLst>
        </pc:spChg>
        <pc:spChg chg="add del mod">
          <ac:chgData name="Eldert Grootenboer" userId="3fe8758b2c2b58d2" providerId="LiveId" clId="{45897FA1-1A19-41AC-9DAF-64F6ACC83477}" dt="2020-06-03T09:43:01.076" v="488"/>
          <ac:spMkLst>
            <pc:docMk/>
            <pc:sldMk cId="2861610231" sldId="1998"/>
            <ac:spMk id="5" creationId="{FF410A7C-B7C6-45B5-89D4-05694688DFC9}"/>
          </ac:spMkLst>
        </pc:spChg>
        <pc:spChg chg="add del mod">
          <ac:chgData name="Eldert Grootenboer" userId="3fe8758b2c2b58d2" providerId="LiveId" clId="{45897FA1-1A19-41AC-9DAF-64F6ACC83477}" dt="2020-06-03T09:43:10.567" v="489" actId="700"/>
          <ac:spMkLst>
            <pc:docMk/>
            <pc:sldMk cId="2861610231" sldId="1998"/>
            <ac:spMk id="7" creationId="{2F1468DE-2A54-46E2-9128-36787CC061F7}"/>
          </ac:spMkLst>
        </pc:spChg>
        <pc:spChg chg="add del mod">
          <ac:chgData name="Eldert Grootenboer" userId="3fe8758b2c2b58d2" providerId="LiveId" clId="{45897FA1-1A19-41AC-9DAF-64F6ACC83477}" dt="2020-06-03T09:44:23.103" v="505"/>
          <ac:spMkLst>
            <pc:docMk/>
            <pc:sldMk cId="2861610231" sldId="1998"/>
            <ac:spMk id="8" creationId="{CB633D6F-8EB4-4C26-A5A8-316C5DDD4BBA}"/>
          </ac:spMkLst>
        </pc:spChg>
        <pc:graphicFrameChg chg="add del">
          <ac:chgData name="Eldert Grootenboer" userId="3fe8758b2c2b58d2" providerId="LiveId" clId="{45897FA1-1A19-41AC-9DAF-64F6ACC83477}" dt="2020-06-02T07:39:18.851" v="113" actId="26606"/>
          <ac:graphicFrameMkLst>
            <pc:docMk/>
            <pc:sldMk cId="2861610231" sldId="1998"/>
            <ac:graphicFrameMk id="5" creationId="{5A4AAA34-4DDB-41B6-B1F9-D21B2BC65FD4}"/>
          </ac:graphicFrameMkLst>
        </pc:graphicFrameChg>
        <pc:graphicFrameChg chg="add mod modGraphic">
          <ac:chgData name="Eldert Grootenboer" userId="3fe8758b2c2b58d2" providerId="LiveId" clId="{45897FA1-1A19-41AC-9DAF-64F6ACC83477}" dt="2020-06-03T10:08:57.442" v="638" actId="26606"/>
          <ac:graphicFrameMkLst>
            <pc:docMk/>
            <pc:sldMk cId="2861610231" sldId="1998"/>
            <ac:graphicFrameMk id="6" creationId="{420DAFF3-5F60-4E30-9100-AAA41F3CB5BB}"/>
          </ac:graphicFrameMkLst>
        </pc:graphicFrameChg>
      </pc:sldChg>
      <pc:sldChg chg="addSp delSp modSp add mod modTransition setBg chgLayout">
        <pc:chgData name="Eldert Grootenboer" userId="3fe8758b2c2b58d2" providerId="LiveId" clId="{45897FA1-1A19-41AC-9DAF-64F6ACC83477}" dt="2020-06-03T12:24:52.757" v="1134"/>
        <pc:sldMkLst>
          <pc:docMk/>
          <pc:sldMk cId="1109330635" sldId="1999"/>
        </pc:sldMkLst>
        <pc:spChg chg="mod">
          <ac:chgData name="Eldert Grootenboer" userId="3fe8758b2c2b58d2" providerId="LiveId" clId="{45897FA1-1A19-41AC-9DAF-64F6ACC83477}" dt="2020-06-03T09:13:10.268" v="156" actId="207"/>
          <ac:spMkLst>
            <pc:docMk/>
            <pc:sldMk cId="1109330635" sldId="1999"/>
            <ac:spMk id="27" creationId="{00000000-0000-0000-0000-000000000000}"/>
          </ac:spMkLst>
        </pc:spChg>
        <pc:picChg chg="add del mod">
          <ac:chgData name="Eldert Grootenboer" userId="3fe8758b2c2b58d2" providerId="LiveId" clId="{45897FA1-1A19-41AC-9DAF-64F6ACC83477}" dt="2020-06-03T09:15:26.331" v="187" actId="21"/>
          <ac:picMkLst>
            <pc:docMk/>
            <pc:sldMk cId="1109330635" sldId="1999"/>
            <ac:picMk id="4" creationId="{AFA11CDB-E75F-4986-A8ED-0AA5A92E85EA}"/>
          </ac:picMkLst>
        </pc:picChg>
      </pc:sldChg>
      <pc:sldChg chg="addSp delSp modSp add mod modTransition setBg">
        <pc:chgData name="Eldert Grootenboer" userId="3fe8758b2c2b58d2" providerId="LiveId" clId="{45897FA1-1A19-41AC-9DAF-64F6ACC83477}" dt="2020-06-03T12:25:02.630" v="1135"/>
        <pc:sldMkLst>
          <pc:docMk/>
          <pc:sldMk cId="2874001236" sldId="2000"/>
        </pc:sldMkLst>
        <pc:spChg chg="mod">
          <ac:chgData name="Eldert Grootenboer" userId="3fe8758b2c2b58d2" providerId="LiveId" clId="{45897FA1-1A19-41AC-9DAF-64F6ACC83477}" dt="2020-06-03T09:13:16.606" v="157" actId="207"/>
          <ac:spMkLst>
            <pc:docMk/>
            <pc:sldMk cId="2874001236" sldId="2000"/>
            <ac:spMk id="28" creationId="{00000000-0000-0000-0000-000000000000}"/>
          </ac:spMkLst>
        </pc:spChg>
        <pc:picChg chg="add del mod">
          <ac:chgData name="Eldert Grootenboer" userId="3fe8758b2c2b58d2" providerId="LiveId" clId="{45897FA1-1A19-41AC-9DAF-64F6ACC83477}" dt="2020-06-03T09:15:37.649" v="192" actId="21"/>
          <ac:picMkLst>
            <pc:docMk/>
            <pc:sldMk cId="2874001236" sldId="2000"/>
            <ac:picMk id="4" creationId="{71BB885D-2799-4CCA-8E0D-05D8113ACEA6}"/>
          </ac:picMkLst>
        </pc:picChg>
      </pc:sldChg>
      <pc:sldChg chg="addSp delSp modSp add mod modTransition setBg">
        <pc:chgData name="Eldert Grootenboer" userId="3fe8758b2c2b58d2" providerId="LiveId" clId="{45897FA1-1A19-41AC-9DAF-64F6ACC83477}" dt="2020-06-03T12:25:02.630" v="1135"/>
        <pc:sldMkLst>
          <pc:docMk/>
          <pc:sldMk cId="929841655" sldId="2001"/>
        </pc:sldMkLst>
        <pc:spChg chg="mod">
          <ac:chgData name="Eldert Grootenboer" userId="3fe8758b2c2b58d2" providerId="LiveId" clId="{45897FA1-1A19-41AC-9DAF-64F6ACC83477}" dt="2020-06-03T09:13:23.351" v="158" actId="207"/>
          <ac:spMkLst>
            <pc:docMk/>
            <pc:sldMk cId="929841655" sldId="2001"/>
            <ac:spMk id="29" creationId="{00000000-0000-0000-0000-000000000000}"/>
          </ac:spMkLst>
        </pc:spChg>
        <pc:picChg chg="add del mod">
          <ac:chgData name="Eldert Grootenboer" userId="3fe8758b2c2b58d2" providerId="LiveId" clId="{45897FA1-1A19-41AC-9DAF-64F6ACC83477}" dt="2020-06-03T09:15:47.086" v="197" actId="21"/>
          <ac:picMkLst>
            <pc:docMk/>
            <pc:sldMk cId="929841655" sldId="2001"/>
            <ac:picMk id="6" creationId="{84DBCD6B-A1A5-4B2E-B4D0-373C64D2DF48}"/>
          </ac:picMkLst>
        </pc:picChg>
      </pc:sldChg>
      <pc:sldChg chg="modSp add modTransition">
        <pc:chgData name="Eldert Grootenboer" userId="3fe8758b2c2b58d2" providerId="LiveId" clId="{45897FA1-1A19-41AC-9DAF-64F6ACC83477}" dt="2020-06-03T12:25:02.630" v="1135"/>
        <pc:sldMkLst>
          <pc:docMk/>
          <pc:sldMk cId="2696160760" sldId="2002"/>
        </pc:sldMkLst>
        <pc:spChg chg="mod">
          <ac:chgData name="Eldert Grootenboer" userId="3fe8758b2c2b58d2" providerId="LiveId" clId="{45897FA1-1A19-41AC-9DAF-64F6ACC83477}" dt="2020-06-03T09:13:28.311" v="159" actId="207"/>
          <ac:spMkLst>
            <pc:docMk/>
            <pc:sldMk cId="2696160760" sldId="2002"/>
            <ac:spMk id="72" creationId="{FD82D69E-B73B-4B7D-B1A5-A3E895CAB4A1}"/>
          </ac:spMkLst>
        </pc:spChg>
      </pc:sldChg>
      <pc:sldChg chg="addSp delSp modSp new add del mod chgLayout">
        <pc:chgData name="Eldert Grootenboer" userId="3fe8758b2c2b58d2" providerId="LiveId" clId="{45897FA1-1A19-41AC-9DAF-64F6ACC83477}" dt="2020-06-03T10:17:06.187" v="777" actId="2696"/>
        <pc:sldMkLst>
          <pc:docMk/>
          <pc:sldMk cId="2971319795" sldId="2003"/>
        </pc:sldMkLst>
        <pc:spChg chg="add del mod ord">
          <ac:chgData name="Eldert Grootenboer" userId="3fe8758b2c2b58d2" providerId="LiveId" clId="{45897FA1-1A19-41AC-9DAF-64F6ACC83477}" dt="2020-06-03T10:16:31.457" v="764" actId="700"/>
          <ac:spMkLst>
            <pc:docMk/>
            <pc:sldMk cId="2971319795" sldId="2003"/>
            <ac:spMk id="2" creationId="{B7ACE3A8-DAA3-4B56-8264-7230869F8734}"/>
          </ac:spMkLst>
        </pc:spChg>
        <pc:spChg chg="add del">
          <ac:chgData name="Eldert Grootenboer" userId="3fe8758b2c2b58d2" providerId="LiveId" clId="{45897FA1-1A19-41AC-9DAF-64F6ACC83477}" dt="2020-06-03T10:16:31.457" v="764" actId="700"/>
          <ac:spMkLst>
            <pc:docMk/>
            <pc:sldMk cId="2971319795" sldId="2003"/>
            <ac:spMk id="3" creationId="{4EE76805-D79E-4802-A986-6A909FA5B8C8}"/>
          </ac:spMkLst>
        </pc:spChg>
        <pc:spChg chg="add del mod ord">
          <ac:chgData name="Eldert Grootenboer" userId="3fe8758b2c2b58d2" providerId="LiveId" clId="{45897FA1-1A19-41AC-9DAF-64F6ACC83477}" dt="2020-06-03T10:16:31.457" v="764" actId="700"/>
          <ac:spMkLst>
            <pc:docMk/>
            <pc:sldMk cId="2971319795" sldId="2003"/>
            <ac:spMk id="4" creationId="{358102E6-0EC8-46FF-A853-F363DE33BF10}"/>
          </ac:spMkLst>
        </pc:spChg>
      </pc:sldChg>
      <pc:sldChg chg="addSp delSp modSp add del mod ord modClrScheme addAnim delAnim modAnim chgLayout">
        <pc:chgData name="Eldert Grootenboer" userId="3fe8758b2c2b58d2" providerId="LiveId" clId="{45897FA1-1A19-41AC-9DAF-64F6ACC83477}" dt="2020-06-03T10:50:24.630" v="887" actId="47"/>
        <pc:sldMkLst>
          <pc:docMk/>
          <pc:sldMk cId="3837430258" sldId="2003"/>
        </pc:sldMkLst>
        <pc:spChg chg="mod ord">
          <ac:chgData name="Eldert Grootenboer" userId="3fe8758b2c2b58d2" providerId="LiveId" clId="{45897FA1-1A19-41AC-9DAF-64F6ACC83477}" dt="2020-06-03T10:48:30.205" v="879"/>
          <ac:spMkLst>
            <pc:docMk/>
            <pc:sldMk cId="3837430258" sldId="2003"/>
            <ac:spMk id="2" creationId="{097DC9AD-003A-4A65-BEF0-F3F847567861}"/>
          </ac:spMkLst>
        </pc:spChg>
        <pc:spChg chg="add del mod">
          <ac:chgData name="Eldert Grootenboer" userId="3fe8758b2c2b58d2" providerId="LiveId" clId="{45897FA1-1A19-41AC-9DAF-64F6ACC83477}" dt="2020-06-03T10:48:19.510" v="874"/>
          <ac:spMkLst>
            <pc:docMk/>
            <pc:sldMk cId="3837430258" sldId="2003"/>
            <ac:spMk id="7" creationId="{00000000-0000-0000-0000-000000000000}"/>
          </ac:spMkLst>
        </pc:spChg>
        <pc:spChg chg="add mod ord">
          <ac:chgData name="Eldert Grootenboer" userId="3fe8758b2c2b58d2" providerId="LiveId" clId="{45897FA1-1A19-41AC-9DAF-64F6ACC83477}" dt="2020-06-03T10:49:10.207" v="883" actId="20577"/>
          <ac:spMkLst>
            <pc:docMk/>
            <pc:sldMk cId="3837430258" sldId="2003"/>
            <ac:spMk id="9" creationId="{6D3EC22E-D015-4087-9AE3-E63FF1DEF885}"/>
          </ac:spMkLst>
        </pc:spChg>
        <pc:spChg chg="del mod">
          <ac:chgData name="Eldert Grootenboer" userId="3fe8758b2c2b58d2" providerId="LiveId" clId="{45897FA1-1A19-41AC-9DAF-64F6ACC83477}" dt="2020-06-03T10:48:19.497" v="872"/>
          <ac:spMkLst>
            <pc:docMk/>
            <pc:sldMk cId="3837430258" sldId="2003"/>
            <ac:spMk id="10" creationId="{00000000-0000-0000-0000-000000000000}"/>
          </ac:spMkLst>
        </pc:spChg>
        <pc:spChg chg="add del mod">
          <ac:chgData name="Eldert Grootenboer" userId="3fe8758b2c2b58d2" providerId="LiveId" clId="{45897FA1-1A19-41AC-9DAF-64F6ACC83477}" dt="2020-06-03T10:48:30.205" v="879"/>
          <ac:spMkLst>
            <pc:docMk/>
            <pc:sldMk cId="3837430258" sldId="2003"/>
            <ac:spMk id="11" creationId="{50AAFDD6-A5D7-48DF-9A98-DF39942DAD1E}"/>
          </ac:spMkLst>
        </pc:spChg>
        <pc:spChg chg="add del mod">
          <ac:chgData name="Eldert Grootenboer" userId="3fe8758b2c2b58d2" providerId="LiveId" clId="{45897FA1-1A19-41AC-9DAF-64F6ACC83477}" dt="2020-06-03T10:48:19.529" v="876"/>
          <ac:spMkLst>
            <pc:docMk/>
            <pc:sldMk cId="3837430258" sldId="2003"/>
            <ac:spMk id="13" creationId="{00000000-0000-0000-0000-000000000000}"/>
          </ac:spMkLst>
        </pc:spChg>
        <pc:spChg chg="del">
          <ac:chgData name="Eldert Grootenboer" userId="3fe8758b2c2b58d2" providerId="LiveId" clId="{45897FA1-1A19-41AC-9DAF-64F6ACC83477}" dt="2020-06-03T10:41:24.988" v="857" actId="478"/>
          <ac:spMkLst>
            <pc:docMk/>
            <pc:sldMk cId="3837430258" sldId="2003"/>
            <ac:spMk id="16" creationId="{DEF09F0F-09C3-430A-80B3-D5800376AD86}"/>
          </ac:spMkLst>
        </pc:spChg>
        <pc:spChg chg="add del mod">
          <ac:chgData name="Eldert Grootenboer" userId="3fe8758b2c2b58d2" providerId="LiveId" clId="{45897FA1-1A19-41AC-9DAF-64F6ACC83477}" dt="2020-06-03T10:48:30.205" v="879"/>
          <ac:spMkLst>
            <pc:docMk/>
            <pc:sldMk cId="3837430258" sldId="2003"/>
            <ac:spMk id="17" creationId="{B65053C3-C7B9-40C9-BE78-289FB93785D0}"/>
          </ac:spMkLst>
        </pc:spChg>
        <pc:grpChg chg="del">
          <ac:chgData name="Eldert Grootenboer" userId="3fe8758b2c2b58d2" providerId="LiveId" clId="{45897FA1-1A19-41AC-9DAF-64F6ACC83477}" dt="2020-06-03T10:41:10.880" v="853" actId="478"/>
          <ac:grpSpMkLst>
            <pc:docMk/>
            <pc:sldMk cId="3837430258" sldId="2003"/>
            <ac:grpSpMk id="4" creationId="{37580E91-D4E6-49B7-AB71-2A351E0C18DC}"/>
          </ac:grpSpMkLst>
        </pc:grpChg>
        <pc:grpChg chg="del">
          <ac:chgData name="Eldert Grootenboer" userId="3fe8758b2c2b58d2" providerId="LiveId" clId="{45897FA1-1A19-41AC-9DAF-64F6ACC83477}" dt="2020-06-03T10:41:12.480" v="854" actId="478"/>
          <ac:grpSpMkLst>
            <pc:docMk/>
            <pc:sldMk cId="3837430258" sldId="2003"/>
            <ac:grpSpMk id="5" creationId="{993E74CE-CB9A-40BA-B06B-A69D911EF67B}"/>
          </ac:grpSpMkLst>
        </pc:grpChg>
        <pc:grpChg chg="del">
          <ac:chgData name="Eldert Grootenboer" userId="3fe8758b2c2b58d2" providerId="LiveId" clId="{45897FA1-1A19-41AC-9DAF-64F6ACC83477}" dt="2020-06-03T10:41:14.575" v="855" actId="478"/>
          <ac:grpSpMkLst>
            <pc:docMk/>
            <pc:sldMk cId="3837430258" sldId="2003"/>
            <ac:grpSpMk id="6" creationId="{86B878D3-FE1E-48F4-B2D9-F5E7886BE035}"/>
          </ac:grpSpMkLst>
        </pc:grpChg>
        <pc:cxnChg chg="del">
          <ac:chgData name="Eldert Grootenboer" userId="3fe8758b2c2b58d2" providerId="LiveId" clId="{45897FA1-1A19-41AC-9DAF-64F6ACC83477}" dt="2020-06-03T10:41:18.835" v="856" actId="478"/>
          <ac:cxnSpMkLst>
            <pc:docMk/>
            <pc:sldMk cId="3837430258" sldId="2003"/>
            <ac:cxnSpMk id="3" creationId="{E7A1C71E-D042-4613-A263-BD37AB1DCA50}"/>
          </ac:cxnSpMkLst>
        </pc:cxnChg>
      </pc:sldChg>
      <pc:sldChg chg="addSp delSp modSp new del mod modClrScheme chgLayout">
        <pc:chgData name="Eldert Grootenboer" userId="3fe8758b2c2b58d2" providerId="LiveId" clId="{45897FA1-1A19-41AC-9DAF-64F6ACC83477}" dt="2020-06-03T10:16:21.524" v="756" actId="680"/>
        <pc:sldMkLst>
          <pc:docMk/>
          <pc:sldMk cId="8596029" sldId="2004"/>
        </pc:sldMkLst>
        <pc:spChg chg="add del mod ord">
          <ac:chgData name="Eldert Grootenboer" userId="3fe8758b2c2b58d2" providerId="LiveId" clId="{45897FA1-1A19-41AC-9DAF-64F6ACC83477}" dt="2020-06-03T10:16:20.929" v="755" actId="700"/>
          <ac:spMkLst>
            <pc:docMk/>
            <pc:sldMk cId="8596029" sldId="2004"/>
            <ac:spMk id="2" creationId="{04EDCC72-6870-4302-B1D0-4241DDCC1F3A}"/>
          </ac:spMkLst>
        </pc:spChg>
        <pc:spChg chg="add del mod ord">
          <ac:chgData name="Eldert Grootenboer" userId="3fe8758b2c2b58d2" providerId="LiveId" clId="{45897FA1-1A19-41AC-9DAF-64F6ACC83477}" dt="2020-06-03T10:16:20.929" v="755" actId="700"/>
          <ac:spMkLst>
            <pc:docMk/>
            <pc:sldMk cId="8596029" sldId="2004"/>
            <ac:spMk id="3" creationId="{018488FE-3234-495C-B5AA-5495E1221CA5}"/>
          </ac:spMkLst>
        </pc:spChg>
        <pc:spChg chg="add del mod ord">
          <ac:chgData name="Eldert Grootenboer" userId="3fe8758b2c2b58d2" providerId="LiveId" clId="{45897FA1-1A19-41AC-9DAF-64F6ACC83477}" dt="2020-06-03T10:16:20.929" v="755" actId="700"/>
          <ac:spMkLst>
            <pc:docMk/>
            <pc:sldMk cId="8596029" sldId="2004"/>
            <ac:spMk id="4" creationId="{C22E2280-F5F3-42EE-8EF6-60BDC4E6A69A}"/>
          </ac:spMkLst>
        </pc:spChg>
        <pc:spChg chg="add del mod ord">
          <ac:chgData name="Eldert Grootenboer" userId="3fe8758b2c2b58d2" providerId="LiveId" clId="{45897FA1-1A19-41AC-9DAF-64F6ACC83477}" dt="2020-06-03T10:16:20.148" v="754" actId="700"/>
          <ac:spMkLst>
            <pc:docMk/>
            <pc:sldMk cId="8596029" sldId="2004"/>
            <ac:spMk id="5" creationId="{E833FD78-114E-4359-B212-4631D2F96A9F}"/>
          </ac:spMkLst>
        </pc:spChg>
        <pc:spChg chg="add del mod ord">
          <ac:chgData name="Eldert Grootenboer" userId="3fe8758b2c2b58d2" providerId="LiveId" clId="{45897FA1-1A19-41AC-9DAF-64F6ACC83477}" dt="2020-06-03T10:16:20.148" v="754" actId="700"/>
          <ac:spMkLst>
            <pc:docMk/>
            <pc:sldMk cId="8596029" sldId="2004"/>
            <ac:spMk id="6" creationId="{41767D07-D41A-4430-B311-95760997575C}"/>
          </ac:spMkLst>
        </pc:spChg>
        <pc:spChg chg="add del mod ord">
          <ac:chgData name="Eldert Grootenboer" userId="3fe8758b2c2b58d2" providerId="LiveId" clId="{45897FA1-1A19-41AC-9DAF-64F6ACC83477}" dt="2020-06-03T10:16:20.148" v="754" actId="700"/>
          <ac:spMkLst>
            <pc:docMk/>
            <pc:sldMk cId="8596029" sldId="2004"/>
            <ac:spMk id="7" creationId="{ABF80AF7-E67A-446E-A9AD-A5E3D8EFC93A}"/>
          </ac:spMkLst>
        </pc:spChg>
      </pc:sldChg>
      <pc:sldChg chg="addSp delSp modSp new mod modTransition setBg modAnim chgLayout">
        <pc:chgData name="Eldert Grootenboer" userId="3fe8758b2c2b58d2" providerId="LiveId" clId="{45897FA1-1A19-41AC-9DAF-64F6ACC83477}" dt="2020-06-03T12:44:38.415" v="1221"/>
        <pc:sldMkLst>
          <pc:docMk/>
          <pc:sldMk cId="2508602244" sldId="2004"/>
        </pc:sldMkLst>
        <pc:spChg chg="del">
          <ac:chgData name="Eldert Grootenboer" userId="3fe8758b2c2b58d2" providerId="LiveId" clId="{45897FA1-1A19-41AC-9DAF-64F6ACC83477}" dt="2020-06-03T10:48:54.346" v="881" actId="700"/>
          <ac:spMkLst>
            <pc:docMk/>
            <pc:sldMk cId="2508602244" sldId="2004"/>
            <ac:spMk id="2" creationId="{DA73A5E4-B990-4386-B818-4BC3ACBFFE4C}"/>
          </ac:spMkLst>
        </pc:spChg>
        <pc:spChg chg="del">
          <ac:chgData name="Eldert Grootenboer" userId="3fe8758b2c2b58d2" providerId="LiveId" clId="{45897FA1-1A19-41AC-9DAF-64F6ACC83477}" dt="2020-06-03T10:48:54.346" v="881" actId="700"/>
          <ac:spMkLst>
            <pc:docMk/>
            <pc:sldMk cId="2508602244" sldId="2004"/>
            <ac:spMk id="3" creationId="{3947A68F-A4EF-40FB-93AB-E3D73DF1976B}"/>
          </ac:spMkLst>
        </pc:spChg>
        <pc:spChg chg="add mod ord">
          <ac:chgData name="Eldert Grootenboer" userId="3fe8758b2c2b58d2" providerId="LiveId" clId="{45897FA1-1A19-41AC-9DAF-64F6ACC83477}" dt="2020-06-03T10:50:13.688" v="886" actId="26606"/>
          <ac:spMkLst>
            <pc:docMk/>
            <pc:sldMk cId="2508602244" sldId="2004"/>
            <ac:spMk id="4" creationId="{136F64E9-BDC9-4C71-AA94-FF50438C4675}"/>
          </ac:spMkLst>
        </pc:spChg>
        <pc:spChg chg="add del mod ord">
          <ac:chgData name="Eldert Grootenboer" userId="3fe8758b2c2b58d2" providerId="LiveId" clId="{45897FA1-1A19-41AC-9DAF-64F6ACC83477}" dt="2020-06-03T10:50:13.688" v="886" actId="26606"/>
          <ac:spMkLst>
            <pc:docMk/>
            <pc:sldMk cId="2508602244" sldId="2004"/>
            <ac:spMk id="5" creationId="{ECE2F61E-4E1B-41EC-B5A6-4D1184B0640E}"/>
          </ac:spMkLst>
        </pc:spChg>
        <pc:spChg chg="del mod topLvl">
          <ac:chgData name="Eldert Grootenboer" userId="3fe8758b2c2b58d2" providerId="LiveId" clId="{45897FA1-1A19-41AC-9DAF-64F6ACC83477}" dt="2020-06-03T12:43:35.802" v="1209" actId="478"/>
          <ac:spMkLst>
            <pc:docMk/>
            <pc:sldMk cId="2508602244" sldId="2004"/>
            <ac:spMk id="8" creationId="{E462D121-FC35-4803-9207-8C51E398A7DF}"/>
          </ac:spMkLst>
        </pc:spChg>
        <pc:spChg chg="mod topLvl">
          <ac:chgData name="Eldert Grootenboer" userId="3fe8758b2c2b58d2" providerId="LiveId" clId="{45897FA1-1A19-41AC-9DAF-64F6ACC83477}" dt="2020-06-03T12:43:57.371" v="1212" actId="164"/>
          <ac:spMkLst>
            <pc:docMk/>
            <pc:sldMk cId="2508602244" sldId="2004"/>
            <ac:spMk id="9" creationId="{A8987490-ED4C-4C3B-BC76-CE3BC68357BA}"/>
          </ac:spMkLst>
        </pc:spChg>
        <pc:spChg chg="mod topLvl">
          <ac:chgData name="Eldert Grootenboer" userId="3fe8758b2c2b58d2" providerId="LiveId" clId="{45897FA1-1A19-41AC-9DAF-64F6ACC83477}" dt="2020-06-03T12:43:57.371" v="1212" actId="164"/>
          <ac:spMkLst>
            <pc:docMk/>
            <pc:sldMk cId="2508602244" sldId="2004"/>
            <ac:spMk id="10" creationId="{CB5CAE09-1DC2-45CD-A5AB-60871F5DD440}"/>
          </ac:spMkLst>
        </pc:spChg>
        <pc:spChg chg="del mod topLvl">
          <ac:chgData name="Eldert Grootenboer" userId="3fe8758b2c2b58d2" providerId="LiveId" clId="{45897FA1-1A19-41AC-9DAF-64F6ACC83477}" dt="2020-06-03T12:43:41.766" v="1210" actId="478"/>
          <ac:spMkLst>
            <pc:docMk/>
            <pc:sldMk cId="2508602244" sldId="2004"/>
            <ac:spMk id="11" creationId="{70F6AD6F-8111-48FE-A07B-6F6E41646C62}"/>
          </ac:spMkLst>
        </pc:spChg>
        <pc:spChg chg="mod topLvl">
          <ac:chgData name="Eldert Grootenboer" userId="3fe8758b2c2b58d2" providerId="LiveId" clId="{45897FA1-1A19-41AC-9DAF-64F6ACC83477}" dt="2020-06-03T12:44:02.525" v="1213" actId="164"/>
          <ac:spMkLst>
            <pc:docMk/>
            <pc:sldMk cId="2508602244" sldId="2004"/>
            <ac:spMk id="12" creationId="{F9003391-84CA-40D1-9C79-FC91F423D78A}"/>
          </ac:spMkLst>
        </pc:spChg>
        <pc:spChg chg="mod topLvl">
          <ac:chgData name="Eldert Grootenboer" userId="3fe8758b2c2b58d2" providerId="LiveId" clId="{45897FA1-1A19-41AC-9DAF-64F6ACC83477}" dt="2020-06-03T12:44:02.525" v="1213" actId="164"/>
          <ac:spMkLst>
            <pc:docMk/>
            <pc:sldMk cId="2508602244" sldId="2004"/>
            <ac:spMk id="13" creationId="{B5878E88-2F2F-4724-A3D3-FDDF7A05A01E}"/>
          </ac:spMkLst>
        </pc:spChg>
        <pc:spChg chg="del mod topLvl">
          <ac:chgData name="Eldert Grootenboer" userId="3fe8758b2c2b58d2" providerId="LiveId" clId="{45897FA1-1A19-41AC-9DAF-64F6ACC83477}" dt="2020-06-03T12:43:45.823" v="1211" actId="478"/>
          <ac:spMkLst>
            <pc:docMk/>
            <pc:sldMk cId="2508602244" sldId="2004"/>
            <ac:spMk id="14" creationId="{339E7D34-248D-4AE3-A723-C450D24142F0}"/>
          </ac:spMkLst>
        </pc:spChg>
        <pc:spChg chg="mod topLvl">
          <ac:chgData name="Eldert Grootenboer" userId="3fe8758b2c2b58d2" providerId="LiveId" clId="{45897FA1-1A19-41AC-9DAF-64F6ACC83477}" dt="2020-06-03T12:44:07.198" v="1214" actId="164"/>
          <ac:spMkLst>
            <pc:docMk/>
            <pc:sldMk cId="2508602244" sldId="2004"/>
            <ac:spMk id="15" creationId="{FD0BF642-5BB0-4A4B-B999-1C3E93CDB605}"/>
          </ac:spMkLst>
        </pc:spChg>
        <pc:spChg chg="mod topLvl">
          <ac:chgData name="Eldert Grootenboer" userId="3fe8758b2c2b58d2" providerId="LiveId" clId="{45897FA1-1A19-41AC-9DAF-64F6ACC83477}" dt="2020-06-03T12:44:07.198" v="1214" actId="164"/>
          <ac:spMkLst>
            <pc:docMk/>
            <pc:sldMk cId="2508602244" sldId="2004"/>
            <ac:spMk id="16" creationId="{95D5B5BB-FE12-4DE8-A185-BEFB65943DF8}"/>
          </ac:spMkLst>
        </pc:spChg>
        <pc:grpChg chg="del mod">
          <ac:chgData name="Eldert Grootenboer" userId="3fe8758b2c2b58d2" providerId="LiveId" clId="{45897FA1-1A19-41AC-9DAF-64F6ACC83477}" dt="2020-06-03T12:43:29.854" v="1208" actId="165"/>
          <ac:grpSpMkLst>
            <pc:docMk/>
            <pc:sldMk cId="2508602244" sldId="2004"/>
            <ac:grpSpMk id="6" creationId="{083C2B71-B687-406D-A14B-FB66566AAB97}"/>
          </ac:grpSpMkLst>
        </pc:grpChg>
        <pc:grpChg chg="add mod">
          <ac:chgData name="Eldert Grootenboer" userId="3fe8758b2c2b58d2" providerId="LiveId" clId="{45897FA1-1A19-41AC-9DAF-64F6ACC83477}" dt="2020-06-03T12:43:57.371" v="1212" actId="164"/>
          <ac:grpSpMkLst>
            <pc:docMk/>
            <pc:sldMk cId="2508602244" sldId="2004"/>
            <ac:grpSpMk id="17" creationId="{65BF6E18-1241-4050-B0FC-00CBFCE0ED3C}"/>
          </ac:grpSpMkLst>
        </pc:grpChg>
        <pc:grpChg chg="add mod">
          <ac:chgData name="Eldert Grootenboer" userId="3fe8758b2c2b58d2" providerId="LiveId" clId="{45897FA1-1A19-41AC-9DAF-64F6ACC83477}" dt="2020-06-03T12:44:02.525" v="1213" actId="164"/>
          <ac:grpSpMkLst>
            <pc:docMk/>
            <pc:sldMk cId="2508602244" sldId="2004"/>
            <ac:grpSpMk id="18" creationId="{1036CCA7-B153-4B91-B5C5-C499AD25FADF}"/>
          </ac:grpSpMkLst>
        </pc:grpChg>
        <pc:grpChg chg="add mod">
          <ac:chgData name="Eldert Grootenboer" userId="3fe8758b2c2b58d2" providerId="LiveId" clId="{45897FA1-1A19-41AC-9DAF-64F6ACC83477}" dt="2020-06-03T12:44:07.198" v="1214" actId="164"/>
          <ac:grpSpMkLst>
            <pc:docMk/>
            <pc:sldMk cId="2508602244" sldId="2004"/>
            <ac:grpSpMk id="19" creationId="{DEA0F7F9-261E-46D8-8BE4-85AAA4674454}"/>
          </ac:grpSpMkLst>
        </pc:grpChg>
        <pc:graphicFrameChg chg="add del mod">
          <ac:chgData name="Eldert Grootenboer" userId="3fe8758b2c2b58d2" providerId="LiveId" clId="{45897FA1-1A19-41AC-9DAF-64F6ACC83477}" dt="2020-06-03T12:43:24.371" v="1207" actId="18245"/>
          <ac:graphicFrameMkLst>
            <pc:docMk/>
            <pc:sldMk cId="2508602244" sldId="2004"/>
            <ac:graphicFrameMk id="7" creationId="{EEA735CB-3B5D-4E6C-BF29-EC799494BE96}"/>
          </ac:graphicFrameMkLst>
        </pc:graphicFrameChg>
      </pc:sldChg>
      <pc:sldChg chg="addSp delSp modSp new mod modTransition setBg modAnim">
        <pc:chgData name="Eldert Grootenboer" userId="3fe8758b2c2b58d2" providerId="LiveId" clId="{45897FA1-1A19-41AC-9DAF-64F6ACC83477}" dt="2020-06-03T12:46:11.977" v="1236"/>
        <pc:sldMkLst>
          <pc:docMk/>
          <pc:sldMk cId="567214528" sldId="2005"/>
        </pc:sldMkLst>
        <pc:spChg chg="del mod">
          <ac:chgData name="Eldert Grootenboer" userId="3fe8758b2c2b58d2" providerId="LiveId" clId="{45897FA1-1A19-41AC-9DAF-64F6ACC83477}" dt="2020-06-03T10:57:38.393" v="906" actId="26606"/>
          <ac:spMkLst>
            <pc:docMk/>
            <pc:sldMk cId="567214528" sldId="2005"/>
            <ac:spMk id="2" creationId="{C15FC41C-7BCC-4550-8AF4-CB95F33F0B00}"/>
          </ac:spMkLst>
        </pc:spChg>
        <pc:spChg chg="mod">
          <ac:chgData name="Eldert Grootenboer" userId="3fe8758b2c2b58d2" providerId="LiveId" clId="{45897FA1-1A19-41AC-9DAF-64F6ACC83477}" dt="2020-06-03T10:59:05.772" v="914"/>
          <ac:spMkLst>
            <pc:docMk/>
            <pc:sldMk cId="567214528" sldId="2005"/>
            <ac:spMk id="3" creationId="{E6348096-A1BB-41E4-96C4-05907DFDF295}"/>
          </ac:spMkLst>
        </pc:spChg>
        <pc:spChg chg="del mod topLvl">
          <ac:chgData name="Eldert Grootenboer" userId="3fe8758b2c2b58d2" providerId="LiveId" clId="{45897FA1-1A19-41AC-9DAF-64F6ACC83477}" dt="2020-06-03T12:45:08.956" v="1225" actId="478"/>
          <ac:spMkLst>
            <pc:docMk/>
            <pc:sldMk cId="567214528" sldId="2005"/>
            <ac:spMk id="6" creationId="{95460885-95DF-4384-BF8D-8E0B99B271C2}"/>
          </ac:spMkLst>
        </pc:spChg>
        <pc:spChg chg="mod topLvl">
          <ac:chgData name="Eldert Grootenboer" userId="3fe8758b2c2b58d2" providerId="LiveId" clId="{45897FA1-1A19-41AC-9DAF-64F6ACC83477}" dt="2020-06-03T12:45:25.343" v="1228" actId="164"/>
          <ac:spMkLst>
            <pc:docMk/>
            <pc:sldMk cId="567214528" sldId="2005"/>
            <ac:spMk id="7" creationId="{D1AA8BCC-9F0C-497C-8B3C-93C9DFF7F5AE}"/>
          </ac:spMkLst>
        </pc:spChg>
        <pc:spChg chg="mod topLvl">
          <ac:chgData name="Eldert Grootenboer" userId="3fe8758b2c2b58d2" providerId="LiveId" clId="{45897FA1-1A19-41AC-9DAF-64F6ACC83477}" dt="2020-06-03T12:45:25.343" v="1228" actId="164"/>
          <ac:spMkLst>
            <pc:docMk/>
            <pc:sldMk cId="567214528" sldId="2005"/>
            <ac:spMk id="8" creationId="{B6FBAA93-9E67-43EB-B568-28BBF116863C}"/>
          </ac:spMkLst>
        </pc:spChg>
        <pc:spChg chg="del mod topLvl">
          <ac:chgData name="Eldert Grootenboer" userId="3fe8758b2c2b58d2" providerId="LiveId" clId="{45897FA1-1A19-41AC-9DAF-64F6ACC83477}" dt="2020-06-03T12:45:11.388" v="1226" actId="478"/>
          <ac:spMkLst>
            <pc:docMk/>
            <pc:sldMk cId="567214528" sldId="2005"/>
            <ac:spMk id="9" creationId="{7472E107-CF18-4050-81B0-0A5A66456BF9}"/>
          </ac:spMkLst>
        </pc:spChg>
        <pc:spChg chg="mod topLvl">
          <ac:chgData name="Eldert Grootenboer" userId="3fe8758b2c2b58d2" providerId="LiveId" clId="{45897FA1-1A19-41AC-9DAF-64F6ACC83477}" dt="2020-06-03T12:45:30.001" v="1229" actId="164"/>
          <ac:spMkLst>
            <pc:docMk/>
            <pc:sldMk cId="567214528" sldId="2005"/>
            <ac:spMk id="10" creationId="{BE71CFD4-DDD3-48C8-B3FB-9111EB69BEFC}"/>
          </ac:spMkLst>
        </pc:spChg>
        <pc:spChg chg="mod topLvl">
          <ac:chgData name="Eldert Grootenboer" userId="3fe8758b2c2b58d2" providerId="LiveId" clId="{45897FA1-1A19-41AC-9DAF-64F6ACC83477}" dt="2020-06-03T12:45:30.001" v="1229" actId="164"/>
          <ac:spMkLst>
            <pc:docMk/>
            <pc:sldMk cId="567214528" sldId="2005"/>
            <ac:spMk id="11" creationId="{BF6C533F-9008-4A60-B9FE-FE865F2059C8}"/>
          </ac:spMkLst>
        </pc:spChg>
        <pc:spChg chg="del mod topLvl">
          <ac:chgData name="Eldert Grootenboer" userId="3fe8758b2c2b58d2" providerId="LiveId" clId="{45897FA1-1A19-41AC-9DAF-64F6ACC83477}" dt="2020-06-03T12:45:14.592" v="1227" actId="478"/>
          <ac:spMkLst>
            <pc:docMk/>
            <pc:sldMk cId="567214528" sldId="2005"/>
            <ac:spMk id="12" creationId="{54FAD16D-6A6D-4D02-A66E-BCE26B021FA3}"/>
          </ac:spMkLst>
        </pc:spChg>
        <pc:spChg chg="mod topLvl">
          <ac:chgData name="Eldert Grootenboer" userId="3fe8758b2c2b58d2" providerId="LiveId" clId="{45897FA1-1A19-41AC-9DAF-64F6ACC83477}" dt="2020-06-03T12:45:34.075" v="1230" actId="164"/>
          <ac:spMkLst>
            <pc:docMk/>
            <pc:sldMk cId="567214528" sldId="2005"/>
            <ac:spMk id="13" creationId="{0A684EA6-6121-49A2-8243-2D84DB14A254}"/>
          </ac:spMkLst>
        </pc:spChg>
        <pc:spChg chg="mod topLvl">
          <ac:chgData name="Eldert Grootenboer" userId="3fe8758b2c2b58d2" providerId="LiveId" clId="{45897FA1-1A19-41AC-9DAF-64F6ACC83477}" dt="2020-06-03T12:45:34.075" v="1230" actId="164"/>
          <ac:spMkLst>
            <pc:docMk/>
            <pc:sldMk cId="567214528" sldId="2005"/>
            <ac:spMk id="14" creationId="{FD71C164-9C00-4895-B53B-8ED52DF7B438}"/>
          </ac:spMkLst>
        </pc:spChg>
        <pc:grpChg chg="del mod">
          <ac:chgData name="Eldert Grootenboer" userId="3fe8758b2c2b58d2" providerId="LiveId" clId="{45897FA1-1A19-41AC-9DAF-64F6ACC83477}" dt="2020-06-03T12:45:05.363" v="1224" actId="165"/>
          <ac:grpSpMkLst>
            <pc:docMk/>
            <pc:sldMk cId="567214528" sldId="2005"/>
            <ac:grpSpMk id="4" creationId="{8D089FB5-4F39-4835-B625-810FE9F43F1F}"/>
          </ac:grpSpMkLst>
        </pc:grpChg>
        <pc:grpChg chg="add mod">
          <ac:chgData name="Eldert Grootenboer" userId="3fe8758b2c2b58d2" providerId="LiveId" clId="{45897FA1-1A19-41AC-9DAF-64F6ACC83477}" dt="2020-06-03T12:45:25.343" v="1228" actId="164"/>
          <ac:grpSpMkLst>
            <pc:docMk/>
            <pc:sldMk cId="567214528" sldId="2005"/>
            <ac:grpSpMk id="15" creationId="{B1803BDC-2D79-45BD-818D-90BD54BDCDF8}"/>
          </ac:grpSpMkLst>
        </pc:grpChg>
        <pc:grpChg chg="add mod">
          <ac:chgData name="Eldert Grootenboer" userId="3fe8758b2c2b58d2" providerId="LiveId" clId="{45897FA1-1A19-41AC-9DAF-64F6ACC83477}" dt="2020-06-03T12:45:30.001" v="1229" actId="164"/>
          <ac:grpSpMkLst>
            <pc:docMk/>
            <pc:sldMk cId="567214528" sldId="2005"/>
            <ac:grpSpMk id="16" creationId="{8AF6EAD2-4F30-4485-B4A9-65D791F8D6BB}"/>
          </ac:grpSpMkLst>
        </pc:grpChg>
        <pc:grpChg chg="add mod">
          <ac:chgData name="Eldert Grootenboer" userId="3fe8758b2c2b58d2" providerId="LiveId" clId="{45897FA1-1A19-41AC-9DAF-64F6ACC83477}" dt="2020-06-03T12:45:34.075" v="1230" actId="164"/>
          <ac:grpSpMkLst>
            <pc:docMk/>
            <pc:sldMk cId="567214528" sldId="2005"/>
            <ac:grpSpMk id="17" creationId="{183A7D59-0598-40C4-AE9E-D486A0452012}"/>
          </ac:grpSpMkLst>
        </pc:grpChg>
        <pc:graphicFrameChg chg="add del mod modGraphic">
          <ac:chgData name="Eldert Grootenboer" userId="3fe8758b2c2b58d2" providerId="LiveId" clId="{45897FA1-1A19-41AC-9DAF-64F6ACC83477}" dt="2020-06-03T12:45:00.424" v="1223" actId="18245"/>
          <ac:graphicFrameMkLst>
            <pc:docMk/>
            <pc:sldMk cId="567214528" sldId="2005"/>
            <ac:graphicFrameMk id="5" creationId="{2D82D53E-5917-4637-B074-28D742C14245}"/>
          </ac:graphicFrameMkLst>
        </pc:graphicFrameChg>
      </pc:sldChg>
      <pc:sldChg chg="add del setBg">
        <pc:chgData name="Eldert Grootenboer" userId="3fe8758b2c2b58d2" providerId="LiveId" clId="{45897FA1-1A19-41AC-9DAF-64F6ACC83477}" dt="2020-06-03T11:06:56.630" v="937"/>
        <pc:sldMkLst>
          <pc:docMk/>
          <pc:sldMk cId="2451588688" sldId="2006"/>
        </pc:sldMkLst>
      </pc:sldChg>
      <pc:sldChg chg="addSp delSp modSp add mod modTransition chgLayout">
        <pc:chgData name="Eldert Grootenboer" userId="3fe8758b2c2b58d2" providerId="LiveId" clId="{45897FA1-1A19-41AC-9DAF-64F6ACC83477}" dt="2020-06-03T12:24:52.757" v="1134"/>
        <pc:sldMkLst>
          <pc:docMk/>
          <pc:sldMk cId="2680033372" sldId="2006"/>
        </pc:sldMkLst>
        <pc:spChg chg="add del mod">
          <ac:chgData name="Eldert Grootenboer" userId="3fe8758b2c2b58d2" providerId="LiveId" clId="{45897FA1-1A19-41AC-9DAF-64F6ACC83477}" dt="2020-06-03T11:08:22.841" v="964"/>
          <ac:spMkLst>
            <pc:docMk/>
            <pc:sldMk cId="2680033372" sldId="2006"/>
            <ac:spMk id="2" creationId="{741E10FF-6342-4A90-AD49-E5989F82A471}"/>
          </ac:spMkLst>
        </pc:spChg>
        <pc:spChg chg="add del mod">
          <ac:chgData name="Eldert Grootenboer" userId="3fe8758b2c2b58d2" providerId="LiveId" clId="{45897FA1-1A19-41AC-9DAF-64F6ACC83477}" dt="2020-06-03T11:08:22.841" v="964"/>
          <ac:spMkLst>
            <pc:docMk/>
            <pc:sldMk cId="2680033372" sldId="2006"/>
            <ac:spMk id="3" creationId="{733A8EB7-60FA-4198-B570-46F7D8930039}"/>
          </ac:spMkLst>
        </pc:spChg>
        <pc:spChg chg="mod ord">
          <ac:chgData name="Eldert Grootenboer" userId="3fe8758b2c2b58d2" providerId="LiveId" clId="{45897FA1-1A19-41AC-9DAF-64F6ACC83477}" dt="2020-06-03T11:08:22.841" v="964"/>
          <ac:spMkLst>
            <pc:docMk/>
            <pc:sldMk cId="2680033372" sldId="2006"/>
            <ac:spMk id="7" creationId="{00000000-0000-0000-0000-000000000000}"/>
          </ac:spMkLst>
        </pc:spChg>
        <pc:spChg chg="mod ord">
          <ac:chgData name="Eldert Grootenboer" userId="3fe8758b2c2b58d2" providerId="LiveId" clId="{45897FA1-1A19-41AC-9DAF-64F6ACC83477}" dt="2020-06-03T11:08:22.841" v="964"/>
          <ac:spMkLst>
            <pc:docMk/>
            <pc:sldMk cId="2680033372" sldId="2006"/>
            <ac:spMk id="8" creationId="{00000000-0000-0000-0000-000000000000}"/>
          </ac:spMkLst>
        </pc:spChg>
      </pc:sldChg>
      <pc:sldChg chg="addSp delSp modSp new del mod delAnim modAnim chgLayout">
        <pc:chgData name="Eldert Grootenboer" userId="3fe8758b2c2b58d2" providerId="LiveId" clId="{45897FA1-1A19-41AC-9DAF-64F6ACC83477}" dt="2020-06-03T11:27:03.858" v="1036" actId="47"/>
        <pc:sldMkLst>
          <pc:docMk/>
          <pc:sldMk cId="164421415" sldId="2007"/>
        </pc:sldMkLst>
        <pc:spChg chg="del">
          <ac:chgData name="Eldert Grootenboer" userId="3fe8758b2c2b58d2" providerId="LiveId" clId="{45897FA1-1A19-41AC-9DAF-64F6ACC83477}" dt="2020-06-03T11:23:23.726" v="1013"/>
          <ac:spMkLst>
            <pc:docMk/>
            <pc:sldMk cId="164421415" sldId="2007"/>
            <ac:spMk id="2" creationId="{57CD8406-03B2-4EE6-8EF8-B8D386EA7CB8}"/>
          </ac:spMkLst>
        </pc:spChg>
        <pc:spChg chg="add del mod ord">
          <ac:chgData name="Eldert Grootenboer" userId="3fe8758b2c2b58d2" providerId="LiveId" clId="{45897FA1-1A19-41AC-9DAF-64F6ACC83477}" dt="2020-06-03T11:24:25.742" v="1014" actId="700"/>
          <ac:spMkLst>
            <pc:docMk/>
            <pc:sldMk cId="164421415" sldId="2007"/>
            <ac:spMk id="3" creationId="{72E97D89-9401-4F19-AFDB-06EC3E6C76D7}"/>
          </ac:spMkLst>
        </pc:spChg>
        <pc:spChg chg="add mod ord">
          <ac:chgData name="Eldert Grootenboer" userId="3fe8758b2c2b58d2" providerId="LiveId" clId="{45897FA1-1A19-41AC-9DAF-64F6ACC83477}" dt="2020-06-03T11:24:25.742" v="1014" actId="700"/>
          <ac:spMkLst>
            <pc:docMk/>
            <pc:sldMk cId="164421415" sldId="2007"/>
            <ac:spMk id="4" creationId="{0B909464-D891-4435-99B2-18AAB0C4B681}"/>
          </ac:spMkLst>
        </pc:spChg>
        <pc:spChg chg="add del mod">
          <ac:chgData name="Eldert Grootenboer" userId="3fe8758b2c2b58d2" providerId="LiveId" clId="{45897FA1-1A19-41AC-9DAF-64F6ACC83477}" dt="2020-06-03T11:26:31.069" v="1032" actId="478"/>
          <ac:spMkLst>
            <pc:docMk/>
            <pc:sldMk cId="164421415" sldId="2007"/>
            <ac:spMk id="5" creationId="{87478496-FCB1-4BF2-82ED-70D9F256B87A}"/>
          </ac:spMkLst>
        </pc:spChg>
        <pc:spChg chg="mod">
          <ac:chgData name="Eldert Grootenboer" userId="3fe8758b2c2b58d2" providerId="LiveId" clId="{45897FA1-1A19-41AC-9DAF-64F6ACC83477}" dt="2020-06-03T11:24:28.496" v="1015"/>
          <ac:spMkLst>
            <pc:docMk/>
            <pc:sldMk cId="164421415" sldId="2007"/>
            <ac:spMk id="7" creationId="{9B76F22E-B2F0-489D-BF8D-F256320FC1E4}"/>
          </ac:spMkLst>
        </pc:spChg>
        <pc:spChg chg="mod">
          <ac:chgData name="Eldert Grootenboer" userId="3fe8758b2c2b58d2" providerId="LiveId" clId="{45897FA1-1A19-41AC-9DAF-64F6ACC83477}" dt="2020-06-03T11:25:25.819" v="1020" actId="207"/>
          <ac:spMkLst>
            <pc:docMk/>
            <pc:sldMk cId="164421415" sldId="2007"/>
            <ac:spMk id="8" creationId="{7980280F-D807-4B24-AB7A-A0D0E4A16513}"/>
          </ac:spMkLst>
        </pc:spChg>
        <pc:spChg chg="mod">
          <ac:chgData name="Eldert Grootenboer" userId="3fe8758b2c2b58d2" providerId="LiveId" clId="{45897FA1-1A19-41AC-9DAF-64F6ACC83477}" dt="2020-06-03T11:24:28.496" v="1015"/>
          <ac:spMkLst>
            <pc:docMk/>
            <pc:sldMk cId="164421415" sldId="2007"/>
            <ac:spMk id="10" creationId="{E5043FDA-49DC-4986-894F-EBE848E3EE85}"/>
          </ac:spMkLst>
        </pc:spChg>
        <pc:spChg chg="mod">
          <ac:chgData name="Eldert Grootenboer" userId="3fe8758b2c2b58d2" providerId="LiveId" clId="{45897FA1-1A19-41AC-9DAF-64F6ACC83477}" dt="2020-06-03T11:24:28.496" v="1015"/>
          <ac:spMkLst>
            <pc:docMk/>
            <pc:sldMk cId="164421415" sldId="2007"/>
            <ac:spMk id="11" creationId="{FB6DBAD3-9FD2-4721-B0B4-9DCBEF422E6F}"/>
          </ac:spMkLst>
        </pc:spChg>
        <pc:spChg chg="mod">
          <ac:chgData name="Eldert Grootenboer" userId="3fe8758b2c2b58d2" providerId="LiveId" clId="{45897FA1-1A19-41AC-9DAF-64F6ACC83477}" dt="2020-06-03T11:24:28.496" v="1015"/>
          <ac:spMkLst>
            <pc:docMk/>
            <pc:sldMk cId="164421415" sldId="2007"/>
            <ac:spMk id="12" creationId="{01021D42-D732-4217-88F4-323BABCCA11F}"/>
          </ac:spMkLst>
        </pc:spChg>
        <pc:spChg chg="mod">
          <ac:chgData name="Eldert Grootenboer" userId="3fe8758b2c2b58d2" providerId="LiveId" clId="{45897FA1-1A19-41AC-9DAF-64F6ACC83477}" dt="2020-06-03T11:24:28.496" v="1015"/>
          <ac:spMkLst>
            <pc:docMk/>
            <pc:sldMk cId="164421415" sldId="2007"/>
            <ac:spMk id="13" creationId="{6A2138FA-8B99-4A6B-ACB9-D1BD77C42493}"/>
          </ac:spMkLst>
        </pc:spChg>
        <pc:spChg chg="mod">
          <ac:chgData name="Eldert Grootenboer" userId="3fe8758b2c2b58d2" providerId="LiveId" clId="{45897FA1-1A19-41AC-9DAF-64F6ACC83477}" dt="2020-06-03T11:24:28.496" v="1015"/>
          <ac:spMkLst>
            <pc:docMk/>
            <pc:sldMk cId="164421415" sldId="2007"/>
            <ac:spMk id="14" creationId="{D8E06A93-E47B-483E-86F2-79B6C464F4DE}"/>
          </ac:spMkLst>
        </pc:spChg>
        <pc:spChg chg="mod">
          <ac:chgData name="Eldert Grootenboer" userId="3fe8758b2c2b58d2" providerId="LiveId" clId="{45897FA1-1A19-41AC-9DAF-64F6ACC83477}" dt="2020-06-03T11:24:28.496" v="1015"/>
          <ac:spMkLst>
            <pc:docMk/>
            <pc:sldMk cId="164421415" sldId="2007"/>
            <ac:spMk id="15" creationId="{6997952C-634D-46EF-94DB-FADDF91E362A}"/>
          </ac:spMkLst>
        </pc:spChg>
        <pc:spChg chg="mod">
          <ac:chgData name="Eldert Grootenboer" userId="3fe8758b2c2b58d2" providerId="LiveId" clId="{45897FA1-1A19-41AC-9DAF-64F6ACC83477}" dt="2020-06-03T11:24:28.496" v="1015"/>
          <ac:spMkLst>
            <pc:docMk/>
            <pc:sldMk cId="164421415" sldId="2007"/>
            <ac:spMk id="17" creationId="{E70A9738-6033-454B-84DC-493ABE140248}"/>
          </ac:spMkLst>
        </pc:spChg>
        <pc:spChg chg="mod">
          <ac:chgData name="Eldert Grootenboer" userId="3fe8758b2c2b58d2" providerId="LiveId" clId="{45897FA1-1A19-41AC-9DAF-64F6ACC83477}" dt="2020-06-03T11:24:28.496" v="1015"/>
          <ac:spMkLst>
            <pc:docMk/>
            <pc:sldMk cId="164421415" sldId="2007"/>
            <ac:spMk id="20" creationId="{0B424F38-937C-4D6D-A39E-E4495E49CF78}"/>
          </ac:spMkLst>
        </pc:spChg>
        <pc:spChg chg="mod">
          <ac:chgData name="Eldert Grootenboer" userId="3fe8758b2c2b58d2" providerId="LiveId" clId="{45897FA1-1A19-41AC-9DAF-64F6ACC83477}" dt="2020-06-03T11:24:28.496" v="1015"/>
          <ac:spMkLst>
            <pc:docMk/>
            <pc:sldMk cId="164421415" sldId="2007"/>
            <ac:spMk id="23" creationId="{148B3377-E607-4AED-A024-1C99D8ED5903}"/>
          </ac:spMkLst>
        </pc:spChg>
        <pc:spChg chg="mod">
          <ac:chgData name="Eldert Grootenboer" userId="3fe8758b2c2b58d2" providerId="LiveId" clId="{45897FA1-1A19-41AC-9DAF-64F6ACC83477}" dt="2020-06-03T11:24:28.496" v="1015"/>
          <ac:spMkLst>
            <pc:docMk/>
            <pc:sldMk cId="164421415" sldId="2007"/>
            <ac:spMk id="26" creationId="{704D6403-B768-460C-9E79-7BE5499A42BA}"/>
          </ac:spMkLst>
        </pc:spChg>
        <pc:spChg chg="mod">
          <ac:chgData name="Eldert Grootenboer" userId="3fe8758b2c2b58d2" providerId="LiveId" clId="{45897FA1-1A19-41AC-9DAF-64F6ACC83477}" dt="2020-06-03T11:24:28.496" v="1015"/>
          <ac:spMkLst>
            <pc:docMk/>
            <pc:sldMk cId="164421415" sldId="2007"/>
            <ac:spMk id="29" creationId="{CB8551AB-F202-4DD0-BBAE-1E4DCD76260D}"/>
          </ac:spMkLst>
        </pc:spChg>
        <pc:spChg chg="mod">
          <ac:chgData name="Eldert Grootenboer" userId="3fe8758b2c2b58d2" providerId="LiveId" clId="{45897FA1-1A19-41AC-9DAF-64F6ACC83477}" dt="2020-06-03T11:24:28.496" v="1015"/>
          <ac:spMkLst>
            <pc:docMk/>
            <pc:sldMk cId="164421415" sldId="2007"/>
            <ac:spMk id="32" creationId="{7A12D182-4CAA-416E-B26D-A24D78EB78AE}"/>
          </ac:spMkLst>
        </pc:spChg>
        <pc:spChg chg="mod">
          <ac:chgData name="Eldert Grootenboer" userId="3fe8758b2c2b58d2" providerId="LiveId" clId="{45897FA1-1A19-41AC-9DAF-64F6ACC83477}" dt="2020-06-03T11:24:28.496" v="1015"/>
          <ac:spMkLst>
            <pc:docMk/>
            <pc:sldMk cId="164421415" sldId="2007"/>
            <ac:spMk id="35" creationId="{9CFA7FFA-E749-4267-9B22-52F26C2EABD9}"/>
          </ac:spMkLst>
        </pc:spChg>
        <pc:spChg chg="mod">
          <ac:chgData name="Eldert Grootenboer" userId="3fe8758b2c2b58d2" providerId="LiveId" clId="{45897FA1-1A19-41AC-9DAF-64F6ACC83477}" dt="2020-06-03T11:25:08.594" v="1018" actId="207"/>
          <ac:spMkLst>
            <pc:docMk/>
            <pc:sldMk cId="164421415" sldId="2007"/>
            <ac:spMk id="36" creationId="{D9E1C386-0A3A-4BCF-AD0A-894DB1BEF95F}"/>
          </ac:spMkLst>
        </pc:spChg>
        <pc:spChg chg="mod">
          <ac:chgData name="Eldert Grootenboer" userId="3fe8758b2c2b58d2" providerId="LiveId" clId="{45897FA1-1A19-41AC-9DAF-64F6ACC83477}" dt="2020-06-03T11:24:28.496" v="1015"/>
          <ac:spMkLst>
            <pc:docMk/>
            <pc:sldMk cId="164421415" sldId="2007"/>
            <ac:spMk id="39" creationId="{E3BBECC6-DD02-45F8-8C7C-988C7FD5D014}"/>
          </ac:spMkLst>
        </pc:spChg>
        <pc:spChg chg="mod">
          <ac:chgData name="Eldert Grootenboer" userId="3fe8758b2c2b58d2" providerId="LiveId" clId="{45897FA1-1A19-41AC-9DAF-64F6ACC83477}" dt="2020-06-03T11:25:35.700" v="1022" actId="207"/>
          <ac:spMkLst>
            <pc:docMk/>
            <pc:sldMk cId="164421415" sldId="2007"/>
            <ac:spMk id="40" creationId="{7F13D2EE-D1FB-4F28-98AC-6BC42CBE39B6}"/>
          </ac:spMkLst>
        </pc:spChg>
        <pc:spChg chg="mod">
          <ac:chgData name="Eldert Grootenboer" userId="3fe8758b2c2b58d2" providerId="LiveId" clId="{45897FA1-1A19-41AC-9DAF-64F6ACC83477}" dt="2020-06-03T11:24:28.496" v="1015"/>
          <ac:spMkLst>
            <pc:docMk/>
            <pc:sldMk cId="164421415" sldId="2007"/>
            <ac:spMk id="42" creationId="{A14CF7A7-2026-4184-A551-40553C7E0461}"/>
          </ac:spMkLst>
        </pc:spChg>
        <pc:spChg chg="mod">
          <ac:chgData name="Eldert Grootenboer" userId="3fe8758b2c2b58d2" providerId="LiveId" clId="{45897FA1-1A19-41AC-9DAF-64F6ACC83477}" dt="2020-06-03T11:24:28.496" v="1015"/>
          <ac:spMkLst>
            <pc:docMk/>
            <pc:sldMk cId="164421415" sldId="2007"/>
            <ac:spMk id="52" creationId="{C0036F6C-0C67-4339-B9F9-313023B58DBB}"/>
          </ac:spMkLst>
        </pc:spChg>
        <pc:spChg chg="mod">
          <ac:chgData name="Eldert Grootenboer" userId="3fe8758b2c2b58d2" providerId="LiveId" clId="{45897FA1-1A19-41AC-9DAF-64F6ACC83477}" dt="2020-06-03T11:25:47.122" v="1026" actId="207"/>
          <ac:spMkLst>
            <pc:docMk/>
            <pc:sldMk cId="164421415" sldId="2007"/>
            <ac:spMk id="53" creationId="{3C0A688D-041D-466B-BC1F-63FC673A9CAE}"/>
          </ac:spMkLst>
        </pc:spChg>
        <pc:spChg chg="mod">
          <ac:chgData name="Eldert Grootenboer" userId="3fe8758b2c2b58d2" providerId="LiveId" clId="{45897FA1-1A19-41AC-9DAF-64F6ACC83477}" dt="2020-06-03T11:24:28.496" v="1015"/>
          <ac:spMkLst>
            <pc:docMk/>
            <pc:sldMk cId="164421415" sldId="2007"/>
            <ac:spMk id="55" creationId="{262F268D-A589-4BD7-B640-15412E22FE68}"/>
          </ac:spMkLst>
        </pc:spChg>
        <pc:spChg chg="mod">
          <ac:chgData name="Eldert Grootenboer" userId="3fe8758b2c2b58d2" providerId="LiveId" clId="{45897FA1-1A19-41AC-9DAF-64F6ACC83477}" dt="2020-06-03T11:25:54.030" v="1028" actId="207"/>
          <ac:spMkLst>
            <pc:docMk/>
            <pc:sldMk cId="164421415" sldId="2007"/>
            <ac:spMk id="56" creationId="{2A832B6B-9868-46F7-BF0E-30B809FAB5B5}"/>
          </ac:spMkLst>
        </pc:spChg>
        <pc:spChg chg="mod">
          <ac:chgData name="Eldert Grootenboer" userId="3fe8758b2c2b58d2" providerId="LiveId" clId="{45897FA1-1A19-41AC-9DAF-64F6ACC83477}" dt="2020-06-03T11:24:28.496" v="1015"/>
          <ac:spMkLst>
            <pc:docMk/>
            <pc:sldMk cId="164421415" sldId="2007"/>
            <ac:spMk id="61" creationId="{EB77438E-57C0-4B6D-874C-EB7C2E950D4B}"/>
          </ac:spMkLst>
        </pc:spChg>
        <pc:spChg chg="mod">
          <ac:chgData name="Eldert Grootenboer" userId="3fe8758b2c2b58d2" providerId="LiveId" clId="{45897FA1-1A19-41AC-9DAF-64F6ACC83477}" dt="2020-06-03T11:26:09.270" v="1030" actId="207"/>
          <ac:spMkLst>
            <pc:docMk/>
            <pc:sldMk cId="164421415" sldId="2007"/>
            <ac:spMk id="62" creationId="{44CF7757-B78D-469B-AB9B-DBA031727A55}"/>
          </ac:spMkLst>
        </pc:spChg>
        <pc:grpChg chg="add mod">
          <ac:chgData name="Eldert Grootenboer" userId="3fe8758b2c2b58d2" providerId="LiveId" clId="{45897FA1-1A19-41AC-9DAF-64F6ACC83477}" dt="2020-06-03T11:24:28.496" v="1015"/>
          <ac:grpSpMkLst>
            <pc:docMk/>
            <pc:sldMk cId="164421415" sldId="2007"/>
            <ac:grpSpMk id="6" creationId="{58284FD6-E544-47FD-B6A1-FD03DA3F6821}"/>
          </ac:grpSpMkLst>
        </pc:grpChg>
        <pc:grpChg chg="mod">
          <ac:chgData name="Eldert Grootenboer" userId="3fe8758b2c2b58d2" providerId="LiveId" clId="{45897FA1-1A19-41AC-9DAF-64F6ACC83477}" dt="2020-06-03T11:24:28.496" v="1015"/>
          <ac:grpSpMkLst>
            <pc:docMk/>
            <pc:sldMk cId="164421415" sldId="2007"/>
            <ac:grpSpMk id="9" creationId="{034A2CFD-5909-4DC3-A909-D40EE8973F74}"/>
          </ac:grpSpMkLst>
        </pc:grpChg>
        <pc:grpChg chg="add mod">
          <ac:chgData name="Eldert Grootenboer" userId="3fe8758b2c2b58d2" providerId="LiveId" clId="{45897FA1-1A19-41AC-9DAF-64F6ACC83477}" dt="2020-06-03T11:24:28.496" v="1015"/>
          <ac:grpSpMkLst>
            <pc:docMk/>
            <pc:sldMk cId="164421415" sldId="2007"/>
            <ac:grpSpMk id="16" creationId="{7FA01223-F9D3-4853-817F-549F071A7CE5}"/>
          </ac:grpSpMkLst>
        </pc:grpChg>
        <pc:grpChg chg="add mod">
          <ac:chgData name="Eldert Grootenboer" userId="3fe8758b2c2b58d2" providerId="LiveId" clId="{45897FA1-1A19-41AC-9DAF-64F6ACC83477}" dt="2020-06-03T11:24:28.496" v="1015"/>
          <ac:grpSpMkLst>
            <pc:docMk/>
            <pc:sldMk cId="164421415" sldId="2007"/>
            <ac:grpSpMk id="19" creationId="{602FE967-D5F2-48F1-A59D-667B5CBA4678}"/>
          </ac:grpSpMkLst>
        </pc:grpChg>
        <pc:grpChg chg="add mod">
          <ac:chgData name="Eldert Grootenboer" userId="3fe8758b2c2b58d2" providerId="LiveId" clId="{45897FA1-1A19-41AC-9DAF-64F6ACC83477}" dt="2020-06-03T11:24:28.496" v="1015"/>
          <ac:grpSpMkLst>
            <pc:docMk/>
            <pc:sldMk cId="164421415" sldId="2007"/>
            <ac:grpSpMk id="22" creationId="{524276AE-B889-455A-BE47-F79460CED9B9}"/>
          </ac:grpSpMkLst>
        </pc:grpChg>
        <pc:grpChg chg="add mod">
          <ac:chgData name="Eldert Grootenboer" userId="3fe8758b2c2b58d2" providerId="LiveId" clId="{45897FA1-1A19-41AC-9DAF-64F6ACC83477}" dt="2020-06-03T11:24:28.496" v="1015"/>
          <ac:grpSpMkLst>
            <pc:docMk/>
            <pc:sldMk cId="164421415" sldId="2007"/>
            <ac:grpSpMk id="25" creationId="{7CCF555C-B121-47A0-A0F3-46286C972150}"/>
          </ac:grpSpMkLst>
        </pc:grpChg>
        <pc:grpChg chg="add mod">
          <ac:chgData name="Eldert Grootenboer" userId="3fe8758b2c2b58d2" providerId="LiveId" clId="{45897FA1-1A19-41AC-9DAF-64F6ACC83477}" dt="2020-06-03T11:24:28.496" v="1015"/>
          <ac:grpSpMkLst>
            <pc:docMk/>
            <pc:sldMk cId="164421415" sldId="2007"/>
            <ac:grpSpMk id="28" creationId="{72F2A61A-7813-460C-9749-DB148153E1BC}"/>
          </ac:grpSpMkLst>
        </pc:grpChg>
        <pc:grpChg chg="add mod">
          <ac:chgData name="Eldert Grootenboer" userId="3fe8758b2c2b58d2" providerId="LiveId" clId="{45897FA1-1A19-41AC-9DAF-64F6ACC83477}" dt="2020-06-03T11:24:28.496" v="1015"/>
          <ac:grpSpMkLst>
            <pc:docMk/>
            <pc:sldMk cId="164421415" sldId="2007"/>
            <ac:grpSpMk id="31" creationId="{3392F266-D440-4526-9E22-2A3A4AA66171}"/>
          </ac:grpSpMkLst>
        </pc:grpChg>
        <pc:grpChg chg="add mod">
          <ac:chgData name="Eldert Grootenboer" userId="3fe8758b2c2b58d2" providerId="LiveId" clId="{45897FA1-1A19-41AC-9DAF-64F6ACC83477}" dt="2020-06-03T11:24:28.496" v="1015"/>
          <ac:grpSpMkLst>
            <pc:docMk/>
            <pc:sldMk cId="164421415" sldId="2007"/>
            <ac:grpSpMk id="34" creationId="{789836DD-21BB-4E82-B176-27ED45374BB6}"/>
          </ac:grpSpMkLst>
        </pc:grpChg>
        <pc:grpChg chg="add mod">
          <ac:chgData name="Eldert Grootenboer" userId="3fe8758b2c2b58d2" providerId="LiveId" clId="{45897FA1-1A19-41AC-9DAF-64F6ACC83477}" dt="2020-06-03T11:24:28.496" v="1015"/>
          <ac:grpSpMkLst>
            <pc:docMk/>
            <pc:sldMk cId="164421415" sldId="2007"/>
            <ac:grpSpMk id="38" creationId="{9FC304AC-9E86-41BA-9882-FE1268C242EB}"/>
          </ac:grpSpMkLst>
        </pc:grpChg>
        <pc:grpChg chg="mod">
          <ac:chgData name="Eldert Grootenboer" userId="3fe8758b2c2b58d2" providerId="LiveId" clId="{45897FA1-1A19-41AC-9DAF-64F6ACC83477}" dt="2020-06-03T11:24:28.496" v="1015"/>
          <ac:grpSpMkLst>
            <pc:docMk/>
            <pc:sldMk cId="164421415" sldId="2007"/>
            <ac:grpSpMk id="41" creationId="{6E7D043F-BAB0-42CD-9B60-654E9F04FDCF}"/>
          </ac:grpSpMkLst>
        </pc:grpChg>
        <pc:grpChg chg="mod">
          <ac:chgData name="Eldert Grootenboer" userId="3fe8758b2c2b58d2" providerId="LiveId" clId="{45897FA1-1A19-41AC-9DAF-64F6ACC83477}" dt="2020-06-03T11:24:28.496" v="1015"/>
          <ac:grpSpMkLst>
            <pc:docMk/>
            <pc:sldMk cId="164421415" sldId="2007"/>
            <ac:grpSpMk id="43" creationId="{1046DC28-2883-4AD7-B357-2D18CD090CC6}"/>
          </ac:grpSpMkLst>
        </pc:grpChg>
        <pc:grpChg chg="mod">
          <ac:chgData name="Eldert Grootenboer" userId="3fe8758b2c2b58d2" providerId="LiveId" clId="{45897FA1-1A19-41AC-9DAF-64F6ACC83477}" dt="2020-06-03T11:24:28.496" v="1015"/>
          <ac:grpSpMkLst>
            <pc:docMk/>
            <pc:sldMk cId="164421415" sldId="2007"/>
            <ac:grpSpMk id="44" creationId="{F5CFAE98-373E-4D43-9CEC-9EEE78B7FCD5}"/>
          </ac:grpSpMkLst>
        </pc:grpChg>
        <pc:grpChg chg="add mod">
          <ac:chgData name="Eldert Grootenboer" userId="3fe8758b2c2b58d2" providerId="LiveId" clId="{45897FA1-1A19-41AC-9DAF-64F6ACC83477}" dt="2020-06-03T11:24:28.496" v="1015"/>
          <ac:grpSpMkLst>
            <pc:docMk/>
            <pc:sldMk cId="164421415" sldId="2007"/>
            <ac:grpSpMk id="49" creationId="{B10EF9A7-1739-44F8-A907-EB40D6B1C4C6}"/>
          </ac:grpSpMkLst>
        </pc:grpChg>
        <pc:grpChg chg="mod">
          <ac:chgData name="Eldert Grootenboer" userId="3fe8758b2c2b58d2" providerId="LiveId" clId="{45897FA1-1A19-41AC-9DAF-64F6ACC83477}" dt="2020-06-03T11:24:28.496" v="1015"/>
          <ac:grpSpMkLst>
            <pc:docMk/>
            <pc:sldMk cId="164421415" sldId="2007"/>
            <ac:grpSpMk id="50" creationId="{988413E0-55E5-446D-A278-16C0EBF16573}"/>
          </ac:grpSpMkLst>
        </pc:grpChg>
        <pc:grpChg chg="add mod">
          <ac:chgData name="Eldert Grootenboer" userId="3fe8758b2c2b58d2" providerId="LiveId" clId="{45897FA1-1A19-41AC-9DAF-64F6ACC83477}" dt="2020-06-03T11:24:28.496" v="1015"/>
          <ac:grpSpMkLst>
            <pc:docMk/>
            <pc:sldMk cId="164421415" sldId="2007"/>
            <ac:grpSpMk id="54" creationId="{EA338E0B-4731-454F-ADCA-7C06FEF2BA35}"/>
          </ac:grpSpMkLst>
        </pc:grpChg>
        <pc:grpChg chg="add mod">
          <ac:chgData name="Eldert Grootenboer" userId="3fe8758b2c2b58d2" providerId="LiveId" clId="{45897FA1-1A19-41AC-9DAF-64F6ACC83477}" dt="2020-06-03T11:24:28.496" v="1015"/>
          <ac:grpSpMkLst>
            <pc:docMk/>
            <pc:sldMk cId="164421415" sldId="2007"/>
            <ac:grpSpMk id="58" creationId="{F023C819-5F26-4CE1-A8A1-BFEFCAC6AAAD}"/>
          </ac:grpSpMkLst>
        </pc:grpChg>
        <pc:grpChg chg="mod">
          <ac:chgData name="Eldert Grootenboer" userId="3fe8758b2c2b58d2" providerId="LiveId" clId="{45897FA1-1A19-41AC-9DAF-64F6ACC83477}" dt="2020-06-03T11:24:28.496" v="1015"/>
          <ac:grpSpMkLst>
            <pc:docMk/>
            <pc:sldMk cId="164421415" sldId="2007"/>
            <ac:grpSpMk id="59" creationId="{802CEA19-2E21-475B-910B-00163A174E98}"/>
          </ac:grpSpMkLst>
        </pc:grpChg>
        <pc:picChg chg="mod">
          <ac:chgData name="Eldert Grootenboer" userId="3fe8758b2c2b58d2" providerId="LiveId" clId="{45897FA1-1A19-41AC-9DAF-64F6ACC83477}" dt="2020-06-03T11:24:28.496" v="1015"/>
          <ac:picMkLst>
            <pc:docMk/>
            <pc:sldMk cId="164421415" sldId="2007"/>
            <ac:picMk id="18" creationId="{3607B81F-28B4-4C18-BF49-0E0A9DDEAD5F}"/>
          </ac:picMkLst>
        </pc:picChg>
        <pc:picChg chg="mod">
          <ac:chgData name="Eldert Grootenboer" userId="3fe8758b2c2b58d2" providerId="LiveId" clId="{45897FA1-1A19-41AC-9DAF-64F6ACC83477}" dt="2020-06-03T11:24:28.496" v="1015"/>
          <ac:picMkLst>
            <pc:docMk/>
            <pc:sldMk cId="164421415" sldId="2007"/>
            <ac:picMk id="21" creationId="{6EC27C5E-C582-43AD-A17F-145F3CFCF8B4}"/>
          </ac:picMkLst>
        </pc:picChg>
        <pc:picChg chg="mod">
          <ac:chgData name="Eldert Grootenboer" userId="3fe8758b2c2b58d2" providerId="LiveId" clId="{45897FA1-1A19-41AC-9DAF-64F6ACC83477}" dt="2020-06-03T11:24:28.496" v="1015"/>
          <ac:picMkLst>
            <pc:docMk/>
            <pc:sldMk cId="164421415" sldId="2007"/>
            <ac:picMk id="24" creationId="{F6DDF7F2-5444-46DE-ABED-85DD3FA91A64}"/>
          </ac:picMkLst>
        </pc:picChg>
        <pc:picChg chg="mod">
          <ac:chgData name="Eldert Grootenboer" userId="3fe8758b2c2b58d2" providerId="LiveId" clId="{45897FA1-1A19-41AC-9DAF-64F6ACC83477}" dt="2020-06-03T11:24:28.496" v="1015"/>
          <ac:picMkLst>
            <pc:docMk/>
            <pc:sldMk cId="164421415" sldId="2007"/>
            <ac:picMk id="27" creationId="{1BA7ABDA-3C52-4B07-9729-1A9F147F6117}"/>
          </ac:picMkLst>
        </pc:picChg>
        <pc:picChg chg="mod">
          <ac:chgData name="Eldert Grootenboer" userId="3fe8758b2c2b58d2" providerId="LiveId" clId="{45897FA1-1A19-41AC-9DAF-64F6ACC83477}" dt="2020-06-03T11:24:28.496" v="1015"/>
          <ac:picMkLst>
            <pc:docMk/>
            <pc:sldMk cId="164421415" sldId="2007"/>
            <ac:picMk id="30" creationId="{B46214FE-BBBA-4E0E-9121-EE9B9F07E848}"/>
          </ac:picMkLst>
        </pc:picChg>
        <pc:picChg chg="mod">
          <ac:chgData name="Eldert Grootenboer" userId="3fe8758b2c2b58d2" providerId="LiveId" clId="{45897FA1-1A19-41AC-9DAF-64F6ACC83477}" dt="2020-06-03T11:24:28.496" v="1015"/>
          <ac:picMkLst>
            <pc:docMk/>
            <pc:sldMk cId="164421415" sldId="2007"/>
            <ac:picMk id="33" creationId="{CEF9978A-6C92-464F-9415-4C3CC13EF845}"/>
          </ac:picMkLst>
        </pc:picChg>
        <pc:picChg chg="mod">
          <ac:chgData name="Eldert Grootenboer" userId="3fe8758b2c2b58d2" providerId="LiveId" clId="{45897FA1-1A19-41AC-9DAF-64F6ACC83477}" dt="2020-06-03T11:24:28.496" v="1015"/>
          <ac:picMkLst>
            <pc:docMk/>
            <pc:sldMk cId="164421415" sldId="2007"/>
            <ac:picMk id="37" creationId="{2401A436-1040-4A32-8A47-3952623CA956}"/>
          </ac:picMkLst>
        </pc:picChg>
        <pc:picChg chg="mod">
          <ac:chgData name="Eldert Grootenboer" userId="3fe8758b2c2b58d2" providerId="LiveId" clId="{45897FA1-1A19-41AC-9DAF-64F6ACC83477}" dt="2020-06-03T11:24:28.496" v="1015"/>
          <ac:picMkLst>
            <pc:docMk/>
            <pc:sldMk cId="164421415" sldId="2007"/>
            <ac:picMk id="51" creationId="{C925CA26-DE3A-428E-AA97-87E585675006}"/>
          </ac:picMkLst>
        </pc:picChg>
        <pc:picChg chg="mod">
          <ac:chgData name="Eldert Grootenboer" userId="3fe8758b2c2b58d2" providerId="LiveId" clId="{45897FA1-1A19-41AC-9DAF-64F6ACC83477}" dt="2020-06-03T11:24:28.496" v="1015"/>
          <ac:picMkLst>
            <pc:docMk/>
            <pc:sldMk cId="164421415" sldId="2007"/>
            <ac:picMk id="57" creationId="{468356A7-34BC-4229-8AAC-9FFF22F3836C}"/>
          </ac:picMkLst>
        </pc:picChg>
        <pc:picChg chg="mod">
          <ac:chgData name="Eldert Grootenboer" userId="3fe8758b2c2b58d2" providerId="LiveId" clId="{45897FA1-1A19-41AC-9DAF-64F6ACC83477}" dt="2020-06-03T11:24:28.496" v="1015"/>
          <ac:picMkLst>
            <pc:docMk/>
            <pc:sldMk cId="164421415" sldId="2007"/>
            <ac:picMk id="60" creationId="{A0BED9A7-DBCE-4155-8843-491BC83B8DFE}"/>
          </ac:picMkLst>
        </pc:picChg>
        <pc:cxnChg chg="mod">
          <ac:chgData name="Eldert Grootenboer" userId="3fe8758b2c2b58d2" providerId="LiveId" clId="{45897FA1-1A19-41AC-9DAF-64F6ACC83477}" dt="2020-06-03T11:24:28.496" v="1015"/>
          <ac:cxnSpMkLst>
            <pc:docMk/>
            <pc:sldMk cId="164421415" sldId="2007"/>
            <ac:cxnSpMk id="45" creationId="{90DE62F6-C059-4863-99A2-1684BC561492}"/>
          </ac:cxnSpMkLst>
        </pc:cxnChg>
        <pc:cxnChg chg="mod">
          <ac:chgData name="Eldert Grootenboer" userId="3fe8758b2c2b58d2" providerId="LiveId" clId="{45897FA1-1A19-41AC-9DAF-64F6ACC83477}" dt="2020-06-03T11:24:28.496" v="1015"/>
          <ac:cxnSpMkLst>
            <pc:docMk/>
            <pc:sldMk cId="164421415" sldId="2007"/>
            <ac:cxnSpMk id="46" creationId="{3E0AEBE2-8C4B-4DEB-81C9-DEAAD6470011}"/>
          </ac:cxnSpMkLst>
        </pc:cxnChg>
        <pc:cxnChg chg="mod">
          <ac:chgData name="Eldert Grootenboer" userId="3fe8758b2c2b58d2" providerId="LiveId" clId="{45897FA1-1A19-41AC-9DAF-64F6ACC83477}" dt="2020-06-03T11:24:28.496" v="1015"/>
          <ac:cxnSpMkLst>
            <pc:docMk/>
            <pc:sldMk cId="164421415" sldId="2007"/>
            <ac:cxnSpMk id="47" creationId="{5C058DFC-B504-4110-BFAE-6A42FDBF586A}"/>
          </ac:cxnSpMkLst>
        </pc:cxnChg>
        <pc:cxnChg chg="mod">
          <ac:chgData name="Eldert Grootenboer" userId="3fe8758b2c2b58d2" providerId="LiveId" clId="{45897FA1-1A19-41AC-9DAF-64F6ACC83477}" dt="2020-06-03T11:24:28.496" v="1015"/>
          <ac:cxnSpMkLst>
            <pc:docMk/>
            <pc:sldMk cId="164421415" sldId="2007"/>
            <ac:cxnSpMk id="48" creationId="{D81745B4-F938-4064-AEDF-1272121D1857}"/>
          </ac:cxnSpMkLst>
        </pc:cxnChg>
      </pc:sldChg>
      <pc:sldChg chg="modSp add ord modTransition setBg modAnim">
        <pc:chgData name="Eldert Grootenboer" userId="3fe8758b2c2b58d2" providerId="LiveId" clId="{45897FA1-1A19-41AC-9DAF-64F6ACC83477}" dt="2020-06-03T12:51:21.038" v="1250"/>
        <pc:sldMkLst>
          <pc:docMk/>
          <pc:sldMk cId="3087752486" sldId="2008"/>
        </pc:sldMkLst>
        <pc:spChg chg="mod">
          <ac:chgData name="Eldert Grootenboer" userId="3fe8758b2c2b58d2" providerId="LiveId" clId="{45897FA1-1A19-41AC-9DAF-64F6ACC83477}" dt="2020-06-03T11:27:15.902" v="1037"/>
          <ac:spMkLst>
            <pc:docMk/>
            <pc:sldMk cId="3087752486" sldId="2008"/>
            <ac:spMk id="4" creationId="{0B909464-D891-4435-99B2-18AAB0C4B681}"/>
          </ac:spMkLst>
        </pc:spChg>
      </pc:sldChg>
      <pc:sldMasterChg chg="del delSldLayout">
        <pc:chgData name="Eldert Grootenboer" userId="3fe8758b2c2b58d2" providerId="LiveId" clId="{45897FA1-1A19-41AC-9DAF-64F6ACC83477}" dt="2020-06-03T09:18:15.542" v="235" actId="2696"/>
        <pc:sldMasterMkLst>
          <pc:docMk/>
          <pc:sldMasterMk cId="1044987156" sldId="2147483660"/>
        </pc:sldMasterMkLst>
        <pc:sldLayoutChg chg="del">
          <pc:chgData name="Eldert Grootenboer" userId="3fe8758b2c2b58d2" providerId="LiveId" clId="{45897FA1-1A19-41AC-9DAF-64F6ACC83477}" dt="2020-06-03T09:18:15.310" v="210" actId="2696"/>
          <pc:sldLayoutMkLst>
            <pc:docMk/>
            <pc:sldMasterMk cId="1044987156" sldId="2147483660"/>
            <pc:sldLayoutMk cId="246821177" sldId="2147483661"/>
          </pc:sldLayoutMkLst>
        </pc:sldLayoutChg>
        <pc:sldLayoutChg chg="del">
          <pc:chgData name="Eldert Grootenboer" userId="3fe8758b2c2b58d2" providerId="LiveId" clId="{45897FA1-1A19-41AC-9DAF-64F6ACC83477}" dt="2020-06-03T09:18:15.315" v="211" actId="2696"/>
          <pc:sldLayoutMkLst>
            <pc:docMk/>
            <pc:sldMasterMk cId="1044987156" sldId="2147483660"/>
            <pc:sldLayoutMk cId="2448399492" sldId="2147483662"/>
          </pc:sldLayoutMkLst>
        </pc:sldLayoutChg>
        <pc:sldLayoutChg chg="del">
          <pc:chgData name="Eldert Grootenboer" userId="3fe8758b2c2b58d2" providerId="LiveId" clId="{45897FA1-1A19-41AC-9DAF-64F6ACC83477}" dt="2020-06-03T09:18:15.322" v="212" actId="2696"/>
          <pc:sldLayoutMkLst>
            <pc:docMk/>
            <pc:sldMasterMk cId="1044987156" sldId="2147483660"/>
            <pc:sldLayoutMk cId="3126317243" sldId="2147483663"/>
          </pc:sldLayoutMkLst>
        </pc:sldLayoutChg>
        <pc:sldLayoutChg chg="del">
          <pc:chgData name="Eldert Grootenboer" userId="3fe8758b2c2b58d2" providerId="LiveId" clId="{45897FA1-1A19-41AC-9DAF-64F6ACC83477}" dt="2020-06-03T09:18:15.327" v="213" actId="2696"/>
          <pc:sldLayoutMkLst>
            <pc:docMk/>
            <pc:sldMasterMk cId="1044987156" sldId="2147483660"/>
            <pc:sldLayoutMk cId="3865502303" sldId="2147483664"/>
          </pc:sldLayoutMkLst>
        </pc:sldLayoutChg>
        <pc:sldLayoutChg chg="del">
          <pc:chgData name="Eldert Grootenboer" userId="3fe8758b2c2b58d2" providerId="LiveId" clId="{45897FA1-1A19-41AC-9DAF-64F6ACC83477}" dt="2020-06-03T09:18:15.331" v="214" actId="2696"/>
          <pc:sldLayoutMkLst>
            <pc:docMk/>
            <pc:sldMasterMk cId="1044987156" sldId="2147483660"/>
            <pc:sldLayoutMk cId="2975042941" sldId="2147483665"/>
          </pc:sldLayoutMkLst>
        </pc:sldLayoutChg>
        <pc:sldLayoutChg chg="del">
          <pc:chgData name="Eldert Grootenboer" userId="3fe8758b2c2b58d2" providerId="LiveId" clId="{45897FA1-1A19-41AC-9DAF-64F6ACC83477}" dt="2020-06-03T09:18:15.335" v="215" actId="2696"/>
          <pc:sldLayoutMkLst>
            <pc:docMk/>
            <pc:sldMasterMk cId="1044987156" sldId="2147483660"/>
            <pc:sldLayoutMk cId="3794564451" sldId="2147483666"/>
          </pc:sldLayoutMkLst>
        </pc:sldLayoutChg>
        <pc:sldLayoutChg chg="del">
          <pc:chgData name="Eldert Grootenboer" userId="3fe8758b2c2b58d2" providerId="LiveId" clId="{45897FA1-1A19-41AC-9DAF-64F6ACC83477}" dt="2020-06-03T09:18:15.342" v="216" actId="2696"/>
          <pc:sldLayoutMkLst>
            <pc:docMk/>
            <pc:sldMasterMk cId="1044987156" sldId="2147483660"/>
            <pc:sldLayoutMk cId="4254971431" sldId="2147483667"/>
          </pc:sldLayoutMkLst>
        </pc:sldLayoutChg>
        <pc:sldLayoutChg chg="del">
          <pc:chgData name="Eldert Grootenboer" userId="3fe8758b2c2b58d2" providerId="LiveId" clId="{45897FA1-1A19-41AC-9DAF-64F6ACC83477}" dt="2020-06-03T09:18:15.347" v="217" actId="2696"/>
          <pc:sldLayoutMkLst>
            <pc:docMk/>
            <pc:sldMasterMk cId="1044987156" sldId="2147483660"/>
            <pc:sldLayoutMk cId="1491035940" sldId="2147483668"/>
          </pc:sldLayoutMkLst>
        </pc:sldLayoutChg>
        <pc:sldLayoutChg chg="del">
          <pc:chgData name="Eldert Grootenboer" userId="3fe8758b2c2b58d2" providerId="LiveId" clId="{45897FA1-1A19-41AC-9DAF-64F6ACC83477}" dt="2020-06-03T09:18:15.352" v="218" actId="2696"/>
          <pc:sldLayoutMkLst>
            <pc:docMk/>
            <pc:sldMasterMk cId="1044987156" sldId="2147483660"/>
            <pc:sldLayoutMk cId="2588089168" sldId="2147483669"/>
          </pc:sldLayoutMkLst>
        </pc:sldLayoutChg>
        <pc:sldLayoutChg chg="del">
          <pc:chgData name="Eldert Grootenboer" userId="3fe8758b2c2b58d2" providerId="LiveId" clId="{45897FA1-1A19-41AC-9DAF-64F6ACC83477}" dt="2020-06-03T09:18:15.370" v="219" actId="2696"/>
          <pc:sldLayoutMkLst>
            <pc:docMk/>
            <pc:sldMasterMk cId="1044987156" sldId="2147483660"/>
            <pc:sldLayoutMk cId="2686714836" sldId="2147483670"/>
          </pc:sldLayoutMkLst>
        </pc:sldLayoutChg>
        <pc:sldLayoutChg chg="del">
          <pc:chgData name="Eldert Grootenboer" userId="3fe8758b2c2b58d2" providerId="LiveId" clId="{45897FA1-1A19-41AC-9DAF-64F6ACC83477}" dt="2020-06-03T09:18:15.376" v="220" actId="2696"/>
          <pc:sldLayoutMkLst>
            <pc:docMk/>
            <pc:sldMasterMk cId="1044987156" sldId="2147483660"/>
            <pc:sldLayoutMk cId="3569213633" sldId="2147483671"/>
          </pc:sldLayoutMkLst>
        </pc:sldLayoutChg>
        <pc:sldLayoutChg chg="del">
          <pc:chgData name="Eldert Grootenboer" userId="3fe8758b2c2b58d2" providerId="LiveId" clId="{45897FA1-1A19-41AC-9DAF-64F6ACC83477}" dt="2020-06-03T09:18:15.381" v="221" actId="2696"/>
          <pc:sldLayoutMkLst>
            <pc:docMk/>
            <pc:sldMasterMk cId="1044987156" sldId="2147483660"/>
            <pc:sldLayoutMk cId="4071361794" sldId="2147483672"/>
          </pc:sldLayoutMkLst>
        </pc:sldLayoutChg>
        <pc:sldLayoutChg chg="del">
          <pc:chgData name="Eldert Grootenboer" userId="3fe8758b2c2b58d2" providerId="LiveId" clId="{45897FA1-1A19-41AC-9DAF-64F6ACC83477}" dt="2020-06-03T09:18:15.388" v="222" actId="2696"/>
          <pc:sldLayoutMkLst>
            <pc:docMk/>
            <pc:sldMasterMk cId="1044987156" sldId="2147483660"/>
            <pc:sldLayoutMk cId="241865861" sldId="2147483673"/>
          </pc:sldLayoutMkLst>
        </pc:sldLayoutChg>
        <pc:sldLayoutChg chg="del">
          <pc:chgData name="Eldert Grootenboer" userId="3fe8758b2c2b58d2" providerId="LiveId" clId="{45897FA1-1A19-41AC-9DAF-64F6ACC83477}" dt="2020-06-03T09:18:15.403" v="223" actId="2696"/>
          <pc:sldLayoutMkLst>
            <pc:docMk/>
            <pc:sldMasterMk cId="1044987156" sldId="2147483660"/>
            <pc:sldLayoutMk cId="3515975638" sldId="2147483674"/>
          </pc:sldLayoutMkLst>
        </pc:sldLayoutChg>
        <pc:sldLayoutChg chg="del">
          <pc:chgData name="Eldert Grootenboer" userId="3fe8758b2c2b58d2" providerId="LiveId" clId="{45897FA1-1A19-41AC-9DAF-64F6ACC83477}" dt="2020-06-03T09:18:15.408" v="224" actId="2696"/>
          <pc:sldLayoutMkLst>
            <pc:docMk/>
            <pc:sldMasterMk cId="1044987156" sldId="2147483660"/>
            <pc:sldLayoutMk cId="3867835055" sldId="2147483675"/>
          </pc:sldLayoutMkLst>
        </pc:sldLayoutChg>
        <pc:sldLayoutChg chg="del">
          <pc:chgData name="Eldert Grootenboer" userId="3fe8758b2c2b58d2" providerId="LiveId" clId="{45897FA1-1A19-41AC-9DAF-64F6ACC83477}" dt="2020-06-03T09:18:15.412" v="225" actId="2696"/>
          <pc:sldLayoutMkLst>
            <pc:docMk/>
            <pc:sldMasterMk cId="1044987156" sldId="2147483660"/>
            <pc:sldLayoutMk cId="723310737" sldId="2147483676"/>
          </pc:sldLayoutMkLst>
        </pc:sldLayoutChg>
        <pc:sldLayoutChg chg="del">
          <pc:chgData name="Eldert Grootenboer" userId="3fe8758b2c2b58d2" providerId="LiveId" clId="{45897FA1-1A19-41AC-9DAF-64F6ACC83477}" dt="2020-06-03T09:18:15.437" v="226" actId="2696"/>
          <pc:sldLayoutMkLst>
            <pc:docMk/>
            <pc:sldMasterMk cId="1044987156" sldId="2147483660"/>
            <pc:sldLayoutMk cId="3042378130" sldId="2147483677"/>
          </pc:sldLayoutMkLst>
        </pc:sldLayoutChg>
        <pc:sldLayoutChg chg="del">
          <pc:chgData name="Eldert Grootenboer" userId="3fe8758b2c2b58d2" providerId="LiveId" clId="{45897FA1-1A19-41AC-9DAF-64F6ACC83477}" dt="2020-06-03T09:18:15.444" v="227" actId="2696"/>
          <pc:sldLayoutMkLst>
            <pc:docMk/>
            <pc:sldMasterMk cId="1044987156" sldId="2147483660"/>
            <pc:sldLayoutMk cId="3059778554" sldId="2147483678"/>
          </pc:sldLayoutMkLst>
        </pc:sldLayoutChg>
        <pc:sldLayoutChg chg="del">
          <pc:chgData name="Eldert Grootenboer" userId="3fe8758b2c2b58d2" providerId="LiveId" clId="{45897FA1-1A19-41AC-9DAF-64F6ACC83477}" dt="2020-06-03T09:18:15.449" v="228" actId="2696"/>
          <pc:sldLayoutMkLst>
            <pc:docMk/>
            <pc:sldMasterMk cId="1044987156" sldId="2147483660"/>
            <pc:sldLayoutMk cId="170472520" sldId="2147483679"/>
          </pc:sldLayoutMkLst>
        </pc:sldLayoutChg>
        <pc:sldLayoutChg chg="del">
          <pc:chgData name="Eldert Grootenboer" userId="3fe8758b2c2b58d2" providerId="LiveId" clId="{45897FA1-1A19-41AC-9DAF-64F6ACC83477}" dt="2020-06-03T09:18:15.454" v="229" actId="2696"/>
          <pc:sldLayoutMkLst>
            <pc:docMk/>
            <pc:sldMasterMk cId="1044987156" sldId="2147483660"/>
            <pc:sldLayoutMk cId="2340825822" sldId="2147483680"/>
          </pc:sldLayoutMkLst>
        </pc:sldLayoutChg>
        <pc:sldLayoutChg chg="del">
          <pc:chgData name="Eldert Grootenboer" userId="3fe8758b2c2b58d2" providerId="LiveId" clId="{45897FA1-1A19-41AC-9DAF-64F6ACC83477}" dt="2020-06-03T09:18:15.489" v="230" actId="2696"/>
          <pc:sldLayoutMkLst>
            <pc:docMk/>
            <pc:sldMasterMk cId="1044987156" sldId="2147483660"/>
            <pc:sldLayoutMk cId="1153202092" sldId="2147483707"/>
          </pc:sldLayoutMkLst>
        </pc:sldLayoutChg>
        <pc:sldLayoutChg chg="del">
          <pc:chgData name="Eldert Grootenboer" userId="3fe8758b2c2b58d2" providerId="LiveId" clId="{45897FA1-1A19-41AC-9DAF-64F6ACC83477}" dt="2020-06-03T09:18:15.499" v="231" actId="2696"/>
          <pc:sldLayoutMkLst>
            <pc:docMk/>
            <pc:sldMasterMk cId="1044987156" sldId="2147483660"/>
            <pc:sldLayoutMk cId="3065160269" sldId="2147483708"/>
          </pc:sldLayoutMkLst>
        </pc:sldLayoutChg>
        <pc:sldLayoutChg chg="del">
          <pc:chgData name="Eldert Grootenboer" userId="3fe8758b2c2b58d2" providerId="LiveId" clId="{45897FA1-1A19-41AC-9DAF-64F6ACC83477}" dt="2020-06-03T09:18:15.508" v="232" actId="2696"/>
          <pc:sldLayoutMkLst>
            <pc:docMk/>
            <pc:sldMasterMk cId="1044987156" sldId="2147483660"/>
            <pc:sldLayoutMk cId="2249498920" sldId="2147483709"/>
          </pc:sldLayoutMkLst>
        </pc:sldLayoutChg>
        <pc:sldLayoutChg chg="del">
          <pc:chgData name="Eldert Grootenboer" userId="3fe8758b2c2b58d2" providerId="LiveId" clId="{45897FA1-1A19-41AC-9DAF-64F6ACC83477}" dt="2020-06-03T09:18:15.521" v="233" actId="2696"/>
          <pc:sldLayoutMkLst>
            <pc:docMk/>
            <pc:sldMasterMk cId="1044987156" sldId="2147483660"/>
            <pc:sldLayoutMk cId="428606429" sldId="2147483710"/>
          </pc:sldLayoutMkLst>
        </pc:sldLayoutChg>
        <pc:sldLayoutChg chg="del">
          <pc:chgData name="Eldert Grootenboer" userId="3fe8758b2c2b58d2" providerId="LiveId" clId="{45897FA1-1A19-41AC-9DAF-64F6ACC83477}" dt="2020-06-03T09:18:15.529" v="234" actId="2696"/>
          <pc:sldLayoutMkLst>
            <pc:docMk/>
            <pc:sldMasterMk cId="1044987156" sldId="2147483660"/>
            <pc:sldLayoutMk cId="2203177642" sldId="2147483711"/>
          </pc:sldLayoutMkLst>
        </pc:sldLayoutChg>
      </pc:sldMasterChg>
      <pc:sldMasterChg chg="modSp modSldLayout">
        <pc:chgData name="Eldert Grootenboer" userId="3fe8758b2c2b58d2" providerId="LiveId" clId="{45897FA1-1A19-41AC-9DAF-64F6ACC83477}" dt="2020-06-03T09:50:04.871" v="538"/>
        <pc:sldMasterMkLst>
          <pc:docMk/>
          <pc:sldMasterMk cId="863222570" sldId="2147483681"/>
        </pc:sldMasterMkLst>
        <pc:spChg chg="mod">
          <ac:chgData name="Eldert Grootenboer" userId="3fe8758b2c2b58d2" providerId="LiveId" clId="{45897FA1-1A19-41AC-9DAF-64F6ACC83477}" dt="2020-06-03T09:35:35.390" v="438" actId="404"/>
          <ac:spMkLst>
            <pc:docMk/>
            <pc:sldMasterMk cId="863222570" sldId="2147483681"/>
            <ac:spMk id="4" creationId="{00000000-0000-0000-0000-000000000000}"/>
          </ac:spMkLst>
        </pc:spChg>
        <pc:sldLayoutChg chg="modSp">
          <pc:chgData name="Eldert Grootenboer" userId="3fe8758b2c2b58d2" providerId="LiveId" clId="{45897FA1-1A19-41AC-9DAF-64F6ACC83477}" dt="2020-06-03T09:50:04.871" v="538"/>
          <pc:sldLayoutMkLst>
            <pc:docMk/>
            <pc:sldMasterMk cId="863222570" sldId="2147483681"/>
            <pc:sldLayoutMk cId="1189412574" sldId="2147483688"/>
          </pc:sldLayoutMkLst>
          <pc:spChg chg="mod">
            <ac:chgData name="Eldert Grootenboer" userId="3fe8758b2c2b58d2" providerId="LiveId" clId="{45897FA1-1A19-41AC-9DAF-64F6ACC83477}" dt="2020-06-03T09:50:04.871" v="538"/>
            <ac:spMkLst>
              <pc:docMk/>
              <pc:sldMasterMk cId="863222570" sldId="2147483681"/>
              <pc:sldLayoutMk cId="1189412574" sldId="2147483688"/>
              <ac:spMk id="4" creationId="{00000000-0000-0000-0000-000000000000}"/>
            </ac:spMkLst>
          </pc:spChg>
        </pc:sldLayoutChg>
        <pc:sldLayoutChg chg="addSp modSp mod setBg">
          <pc:chgData name="Eldert Grootenboer" userId="3fe8758b2c2b58d2" providerId="LiveId" clId="{45897FA1-1A19-41AC-9DAF-64F6ACC83477}" dt="2020-06-03T09:40:29.627" v="477"/>
          <pc:sldLayoutMkLst>
            <pc:docMk/>
            <pc:sldMasterMk cId="863222570" sldId="2147483681"/>
            <pc:sldLayoutMk cId="463439977" sldId="2147483705"/>
          </pc:sldLayoutMkLst>
          <pc:spChg chg="mod">
            <ac:chgData name="Eldert Grootenboer" userId="3fe8758b2c2b58d2" providerId="LiveId" clId="{45897FA1-1A19-41AC-9DAF-64F6ACC83477}" dt="2020-06-03T09:39:48.994" v="473" actId="122"/>
            <ac:spMkLst>
              <pc:docMk/>
              <pc:sldMasterMk cId="863222570" sldId="2147483681"/>
              <pc:sldLayoutMk cId="463439977" sldId="2147483705"/>
              <ac:spMk id="2" creationId="{00000000-0000-0000-0000-000000000000}"/>
            </ac:spMkLst>
          </pc:spChg>
          <pc:spChg chg="mod">
            <ac:chgData name="Eldert Grootenboer" userId="3fe8758b2c2b58d2" providerId="LiveId" clId="{45897FA1-1A19-41AC-9DAF-64F6ACC83477}" dt="2020-06-03T09:27:04.709" v="380" actId="207"/>
            <ac:spMkLst>
              <pc:docMk/>
              <pc:sldMasterMk cId="863222570" sldId="2147483681"/>
              <pc:sldLayoutMk cId="463439977" sldId="2147483705"/>
              <ac:spMk id="3" creationId="{00000000-0000-0000-0000-000000000000}"/>
            </ac:spMkLst>
          </pc:spChg>
          <pc:spChg chg="add mod">
            <ac:chgData name="Eldert Grootenboer" userId="3fe8758b2c2b58d2" providerId="LiveId" clId="{45897FA1-1A19-41AC-9DAF-64F6ACC83477}" dt="2020-06-03T09:38:35.698" v="466" actId="12"/>
            <ac:spMkLst>
              <pc:docMk/>
              <pc:sldMasterMk cId="863222570" sldId="2147483681"/>
              <pc:sldLayoutMk cId="463439977" sldId="2147483705"/>
              <ac:spMk id="4" creationId="{178B6BFF-CA12-4F40-9338-171B2B283BBF}"/>
            </ac:spMkLst>
          </pc:spChg>
        </pc:sldLayoutChg>
        <pc:sldLayoutChg chg="modSp mod">
          <pc:chgData name="Eldert Grootenboer" userId="3fe8758b2c2b58d2" providerId="LiveId" clId="{45897FA1-1A19-41AC-9DAF-64F6ACC83477}" dt="2020-06-03T09:44:54.404" v="511" actId="14100"/>
          <pc:sldLayoutMkLst>
            <pc:docMk/>
            <pc:sldMasterMk cId="863222570" sldId="2147483681"/>
            <pc:sldLayoutMk cId="1019460712" sldId="2147483761"/>
          </pc:sldLayoutMkLst>
          <pc:spChg chg="mod">
            <ac:chgData name="Eldert Grootenboer" userId="3fe8758b2c2b58d2" providerId="LiveId" clId="{45897FA1-1A19-41AC-9DAF-64F6ACC83477}" dt="2020-06-03T09:44:54.404" v="511" actId="14100"/>
            <ac:spMkLst>
              <pc:docMk/>
              <pc:sldMasterMk cId="863222570" sldId="2147483681"/>
              <pc:sldLayoutMk cId="1019460712" sldId="2147483761"/>
              <ac:spMk id="2" creationId="{00000000-0000-0000-0000-000000000000}"/>
            </ac:spMkLst>
          </pc:spChg>
          <pc:spChg chg="mod">
            <ac:chgData name="Eldert Grootenboer" userId="3fe8758b2c2b58d2" providerId="LiveId" clId="{45897FA1-1A19-41AC-9DAF-64F6ACC83477}" dt="2020-06-03T09:44:49.557" v="510" actId="1076"/>
            <ac:spMkLst>
              <pc:docMk/>
              <pc:sldMasterMk cId="863222570" sldId="2147483681"/>
              <pc:sldLayoutMk cId="1019460712" sldId="2147483761"/>
              <ac:spMk id="3" creationId="{00000000-0000-0000-0000-000000000000}"/>
            </ac:spMkLst>
          </pc:spChg>
        </pc:sldLayoutChg>
      </pc:sldMasterChg>
      <pc:sldMasterChg chg="del delSldLayout">
        <pc:chgData name="Eldert Grootenboer" userId="3fe8758b2c2b58d2" providerId="LiveId" clId="{45897FA1-1A19-41AC-9DAF-64F6ACC83477}" dt="2020-06-03T09:18:23.270" v="259" actId="2696"/>
        <pc:sldMasterMkLst>
          <pc:docMk/>
          <pc:sldMasterMk cId="3704888918" sldId="2147483712"/>
        </pc:sldMasterMkLst>
        <pc:sldLayoutChg chg="del">
          <pc:chgData name="Eldert Grootenboer" userId="3fe8758b2c2b58d2" providerId="LiveId" clId="{45897FA1-1A19-41AC-9DAF-64F6ACC83477}" dt="2020-06-03T09:18:23.133" v="236" actId="2696"/>
          <pc:sldLayoutMkLst>
            <pc:docMk/>
            <pc:sldMasterMk cId="3704888918" sldId="2147483712"/>
            <pc:sldLayoutMk cId="2739506951" sldId="2147483713"/>
          </pc:sldLayoutMkLst>
        </pc:sldLayoutChg>
        <pc:sldLayoutChg chg="del">
          <pc:chgData name="Eldert Grootenboer" userId="3fe8758b2c2b58d2" providerId="LiveId" clId="{45897FA1-1A19-41AC-9DAF-64F6ACC83477}" dt="2020-06-03T09:18:23.137" v="237" actId="2696"/>
          <pc:sldLayoutMkLst>
            <pc:docMk/>
            <pc:sldMasterMk cId="3704888918" sldId="2147483712"/>
            <pc:sldLayoutMk cId="3498464605" sldId="2147483714"/>
          </pc:sldLayoutMkLst>
        </pc:sldLayoutChg>
        <pc:sldLayoutChg chg="del">
          <pc:chgData name="Eldert Grootenboer" userId="3fe8758b2c2b58d2" providerId="LiveId" clId="{45897FA1-1A19-41AC-9DAF-64F6ACC83477}" dt="2020-06-03T09:18:23.140" v="238" actId="2696"/>
          <pc:sldLayoutMkLst>
            <pc:docMk/>
            <pc:sldMasterMk cId="3704888918" sldId="2147483712"/>
            <pc:sldLayoutMk cId="3479329612" sldId="2147483715"/>
          </pc:sldLayoutMkLst>
        </pc:sldLayoutChg>
        <pc:sldLayoutChg chg="del">
          <pc:chgData name="Eldert Grootenboer" userId="3fe8758b2c2b58d2" providerId="LiveId" clId="{45897FA1-1A19-41AC-9DAF-64F6ACC83477}" dt="2020-06-03T09:18:23.146" v="239" actId="2696"/>
          <pc:sldLayoutMkLst>
            <pc:docMk/>
            <pc:sldMasterMk cId="3704888918" sldId="2147483712"/>
            <pc:sldLayoutMk cId="1371758207" sldId="2147483716"/>
          </pc:sldLayoutMkLst>
        </pc:sldLayoutChg>
        <pc:sldLayoutChg chg="del">
          <pc:chgData name="Eldert Grootenboer" userId="3fe8758b2c2b58d2" providerId="LiveId" clId="{45897FA1-1A19-41AC-9DAF-64F6ACC83477}" dt="2020-06-03T09:18:23.150" v="240" actId="2696"/>
          <pc:sldLayoutMkLst>
            <pc:docMk/>
            <pc:sldMasterMk cId="3704888918" sldId="2147483712"/>
            <pc:sldLayoutMk cId="2798048173" sldId="2147483717"/>
          </pc:sldLayoutMkLst>
        </pc:sldLayoutChg>
        <pc:sldLayoutChg chg="del">
          <pc:chgData name="Eldert Grootenboer" userId="3fe8758b2c2b58d2" providerId="LiveId" clId="{45897FA1-1A19-41AC-9DAF-64F6ACC83477}" dt="2020-06-03T09:18:23.153" v="241" actId="2696"/>
          <pc:sldLayoutMkLst>
            <pc:docMk/>
            <pc:sldMasterMk cId="3704888918" sldId="2147483712"/>
            <pc:sldLayoutMk cId="1766293025" sldId="2147483718"/>
          </pc:sldLayoutMkLst>
        </pc:sldLayoutChg>
        <pc:sldLayoutChg chg="del">
          <pc:chgData name="Eldert Grootenboer" userId="3fe8758b2c2b58d2" providerId="LiveId" clId="{45897FA1-1A19-41AC-9DAF-64F6ACC83477}" dt="2020-06-03T09:18:23.158" v="242" actId="2696"/>
          <pc:sldLayoutMkLst>
            <pc:docMk/>
            <pc:sldMasterMk cId="3704888918" sldId="2147483712"/>
            <pc:sldLayoutMk cId="4107163247" sldId="2147483719"/>
          </pc:sldLayoutMkLst>
        </pc:sldLayoutChg>
        <pc:sldLayoutChg chg="del">
          <pc:chgData name="Eldert Grootenboer" userId="3fe8758b2c2b58d2" providerId="LiveId" clId="{45897FA1-1A19-41AC-9DAF-64F6ACC83477}" dt="2020-06-03T09:18:23.167" v="243" actId="2696"/>
          <pc:sldLayoutMkLst>
            <pc:docMk/>
            <pc:sldMasterMk cId="3704888918" sldId="2147483712"/>
            <pc:sldLayoutMk cId="2550749618" sldId="2147483720"/>
          </pc:sldLayoutMkLst>
        </pc:sldLayoutChg>
        <pc:sldLayoutChg chg="del">
          <pc:chgData name="Eldert Grootenboer" userId="3fe8758b2c2b58d2" providerId="LiveId" clId="{45897FA1-1A19-41AC-9DAF-64F6ACC83477}" dt="2020-06-03T09:18:23.171" v="244" actId="2696"/>
          <pc:sldLayoutMkLst>
            <pc:docMk/>
            <pc:sldMasterMk cId="3704888918" sldId="2147483712"/>
            <pc:sldLayoutMk cId="3919095097" sldId="2147483721"/>
          </pc:sldLayoutMkLst>
        </pc:sldLayoutChg>
        <pc:sldLayoutChg chg="del">
          <pc:chgData name="Eldert Grootenboer" userId="3fe8758b2c2b58d2" providerId="LiveId" clId="{45897FA1-1A19-41AC-9DAF-64F6ACC83477}" dt="2020-06-03T09:18:23.182" v="245" actId="2696"/>
          <pc:sldLayoutMkLst>
            <pc:docMk/>
            <pc:sldMasterMk cId="3704888918" sldId="2147483712"/>
            <pc:sldLayoutMk cId="2267408379" sldId="2147483722"/>
          </pc:sldLayoutMkLst>
        </pc:sldLayoutChg>
        <pc:sldLayoutChg chg="del">
          <pc:chgData name="Eldert Grootenboer" userId="3fe8758b2c2b58d2" providerId="LiveId" clId="{45897FA1-1A19-41AC-9DAF-64F6ACC83477}" dt="2020-06-03T09:18:23.187" v="246" actId="2696"/>
          <pc:sldLayoutMkLst>
            <pc:docMk/>
            <pc:sldMasterMk cId="3704888918" sldId="2147483712"/>
            <pc:sldLayoutMk cId="2903922418" sldId="2147483723"/>
          </pc:sldLayoutMkLst>
        </pc:sldLayoutChg>
        <pc:sldLayoutChg chg="del">
          <pc:chgData name="Eldert Grootenboer" userId="3fe8758b2c2b58d2" providerId="LiveId" clId="{45897FA1-1A19-41AC-9DAF-64F6ACC83477}" dt="2020-06-03T09:18:23.193" v="247" actId="2696"/>
          <pc:sldLayoutMkLst>
            <pc:docMk/>
            <pc:sldMasterMk cId="3704888918" sldId="2147483712"/>
            <pc:sldLayoutMk cId="2376711519" sldId="2147483724"/>
          </pc:sldLayoutMkLst>
        </pc:sldLayoutChg>
        <pc:sldLayoutChg chg="del">
          <pc:chgData name="Eldert Grootenboer" userId="3fe8758b2c2b58d2" providerId="LiveId" clId="{45897FA1-1A19-41AC-9DAF-64F6ACC83477}" dt="2020-06-03T09:18:23.199" v="248" actId="2696"/>
          <pc:sldLayoutMkLst>
            <pc:docMk/>
            <pc:sldMasterMk cId="3704888918" sldId="2147483712"/>
            <pc:sldLayoutMk cId="4029791502" sldId="2147483725"/>
          </pc:sldLayoutMkLst>
        </pc:sldLayoutChg>
        <pc:sldLayoutChg chg="del">
          <pc:chgData name="Eldert Grootenboer" userId="3fe8758b2c2b58d2" providerId="LiveId" clId="{45897FA1-1A19-41AC-9DAF-64F6ACC83477}" dt="2020-06-03T09:18:23.202" v="249" actId="2696"/>
          <pc:sldLayoutMkLst>
            <pc:docMk/>
            <pc:sldMasterMk cId="3704888918" sldId="2147483712"/>
            <pc:sldLayoutMk cId="546338195" sldId="2147483726"/>
          </pc:sldLayoutMkLst>
        </pc:sldLayoutChg>
        <pc:sldLayoutChg chg="del">
          <pc:chgData name="Eldert Grootenboer" userId="3fe8758b2c2b58d2" providerId="LiveId" clId="{45897FA1-1A19-41AC-9DAF-64F6ACC83477}" dt="2020-06-03T09:18:23.205" v="250" actId="2696"/>
          <pc:sldLayoutMkLst>
            <pc:docMk/>
            <pc:sldMasterMk cId="3704888918" sldId="2147483712"/>
            <pc:sldLayoutMk cId="2110207215" sldId="2147483727"/>
          </pc:sldLayoutMkLst>
        </pc:sldLayoutChg>
        <pc:sldLayoutChg chg="del">
          <pc:chgData name="Eldert Grootenboer" userId="3fe8758b2c2b58d2" providerId="LiveId" clId="{45897FA1-1A19-41AC-9DAF-64F6ACC83477}" dt="2020-06-03T09:18:23.213" v="251" actId="2696"/>
          <pc:sldLayoutMkLst>
            <pc:docMk/>
            <pc:sldMasterMk cId="3704888918" sldId="2147483712"/>
            <pc:sldLayoutMk cId="2620448756" sldId="2147483728"/>
          </pc:sldLayoutMkLst>
        </pc:sldLayoutChg>
        <pc:sldLayoutChg chg="del">
          <pc:chgData name="Eldert Grootenboer" userId="3fe8758b2c2b58d2" providerId="LiveId" clId="{45897FA1-1A19-41AC-9DAF-64F6ACC83477}" dt="2020-06-03T09:18:23.217" v="252" actId="2696"/>
          <pc:sldLayoutMkLst>
            <pc:docMk/>
            <pc:sldMasterMk cId="3704888918" sldId="2147483712"/>
            <pc:sldLayoutMk cId="2159481626" sldId="2147483729"/>
          </pc:sldLayoutMkLst>
        </pc:sldLayoutChg>
        <pc:sldLayoutChg chg="del">
          <pc:chgData name="Eldert Grootenboer" userId="3fe8758b2c2b58d2" providerId="LiveId" clId="{45897FA1-1A19-41AC-9DAF-64F6ACC83477}" dt="2020-06-03T09:18:23.221" v="253" actId="2696"/>
          <pc:sldLayoutMkLst>
            <pc:docMk/>
            <pc:sldMasterMk cId="3704888918" sldId="2147483712"/>
            <pc:sldLayoutMk cId="2783198267" sldId="2147483730"/>
          </pc:sldLayoutMkLst>
        </pc:sldLayoutChg>
        <pc:sldLayoutChg chg="del">
          <pc:chgData name="Eldert Grootenboer" userId="3fe8758b2c2b58d2" providerId="LiveId" clId="{45897FA1-1A19-41AC-9DAF-64F6ACC83477}" dt="2020-06-03T09:18:23.231" v="254" actId="2696"/>
          <pc:sldLayoutMkLst>
            <pc:docMk/>
            <pc:sldMasterMk cId="3704888918" sldId="2147483712"/>
            <pc:sldLayoutMk cId="293268800" sldId="2147483731"/>
          </pc:sldLayoutMkLst>
        </pc:sldLayoutChg>
        <pc:sldLayoutChg chg="del">
          <pc:chgData name="Eldert Grootenboer" userId="3fe8758b2c2b58d2" providerId="LiveId" clId="{45897FA1-1A19-41AC-9DAF-64F6ACC83477}" dt="2020-06-03T09:18:23.235" v="255" actId="2696"/>
          <pc:sldLayoutMkLst>
            <pc:docMk/>
            <pc:sldMasterMk cId="3704888918" sldId="2147483712"/>
            <pc:sldLayoutMk cId="3375621816" sldId="2147483732"/>
          </pc:sldLayoutMkLst>
        </pc:sldLayoutChg>
        <pc:sldLayoutChg chg="del">
          <pc:chgData name="Eldert Grootenboer" userId="3fe8758b2c2b58d2" providerId="LiveId" clId="{45897FA1-1A19-41AC-9DAF-64F6ACC83477}" dt="2020-06-03T09:18:23.239" v="256" actId="2696"/>
          <pc:sldLayoutMkLst>
            <pc:docMk/>
            <pc:sldMasterMk cId="3704888918" sldId="2147483712"/>
            <pc:sldLayoutMk cId="2207629804" sldId="2147483733"/>
          </pc:sldLayoutMkLst>
        </pc:sldLayoutChg>
        <pc:sldLayoutChg chg="del">
          <pc:chgData name="Eldert Grootenboer" userId="3fe8758b2c2b58d2" providerId="LiveId" clId="{45897FA1-1A19-41AC-9DAF-64F6ACC83477}" dt="2020-06-03T09:18:23.247" v="257" actId="2696"/>
          <pc:sldLayoutMkLst>
            <pc:docMk/>
            <pc:sldMasterMk cId="3704888918" sldId="2147483712"/>
            <pc:sldLayoutMk cId="336011784" sldId="2147483734"/>
          </pc:sldLayoutMkLst>
        </pc:sldLayoutChg>
        <pc:sldLayoutChg chg="del">
          <pc:chgData name="Eldert Grootenboer" userId="3fe8758b2c2b58d2" providerId="LiveId" clId="{45897FA1-1A19-41AC-9DAF-64F6ACC83477}" dt="2020-06-03T09:18:23.262" v="258" actId="2696"/>
          <pc:sldLayoutMkLst>
            <pc:docMk/>
            <pc:sldMasterMk cId="3704888918" sldId="2147483712"/>
            <pc:sldLayoutMk cId="3835704291" sldId="2147483735"/>
          </pc:sldLayoutMkLst>
        </pc:sldLayoutChg>
      </pc:sldMasterChg>
      <pc:sldMasterChg chg="del delSldLayout">
        <pc:chgData name="Eldert Grootenboer" userId="3fe8758b2c2b58d2" providerId="LiveId" clId="{45897FA1-1A19-41AC-9DAF-64F6ACC83477}" dt="2020-06-03T09:18:26.554" v="284" actId="2696"/>
        <pc:sldMasterMkLst>
          <pc:docMk/>
          <pc:sldMasterMk cId="2159239298" sldId="2147483736"/>
        </pc:sldMasterMkLst>
        <pc:sldLayoutChg chg="del">
          <pc:chgData name="Eldert Grootenboer" userId="3fe8758b2c2b58d2" providerId="LiveId" clId="{45897FA1-1A19-41AC-9DAF-64F6ACC83477}" dt="2020-06-03T09:18:26.441" v="260" actId="2696"/>
          <pc:sldLayoutMkLst>
            <pc:docMk/>
            <pc:sldMasterMk cId="2159239298" sldId="2147483736"/>
            <pc:sldLayoutMk cId="1603488861" sldId="2147483737"/>
          </pc:sldLayoutMkLst>
        </pc:sldLayoutChg>
        <pc:sldLayoutChg chg="del">
          <pc:chgData name="Eldert Grootenboer" userId="3fe8758b2c2b58d2" providerId="LiveId" clId="{45897FA1-1A19-41AC-9DAF-64F6ACC83477}" dt="2020-06-03T09:18:26.444" v="261" actId="2696"/>
          <pc:sldLayoutMkLst>
            <pc:docMk/>
            <pc:sldMasterMk cId="2159239298" sldId="2147483736"/>
            <pc:sldLayoutMk cId="1188566781" sldId="2147483738"/>
          </pc:sldLayoutMkLst>
        </pc:sldLayoutChg>
        <pc:sldLayoutChg chg="del">
          <pc:chgData name="Eldert Grootenboer" userId="3fe8758b2c2b58d2" providerId="LiveId" clId="{45897FA1-1A19-41AC-9DAF-64F6ACC83477}" dt="2020-06-03T09:18:26.448" v="262" actId="2696"/>
          <pc:sldLayoutMkLst>
            <pc:docMk/>
            <pc:sldMasterMk cId="2159239298" sldId="2147483736"/>
            <pc:sldLayoutMk cId="2029513412" sldId="2147483739"/>
          </pc:sldLayoutMkLst>
        </pc:sldLayoutChg>
        <pc:sldLayoutChg chg="del">
          <pc:chgData name="Eldert Grootenboer" userId="3fe8758b2c2b58d2" providerId="LiveId" clId="{45897FA1-1A19-41AC-9DAF-64F6ACC83477}" dt="2020-06-03T09:18:26.451" v="263" actId="2696"/>
          <pc:sldLayoutMkLst>
            <pc:docMk/>
            <pc:sldMasterMk cId="2159239298" sldId="2147483736"/>
            <pc:sldLayoutMk cId="404393337" sldId="2147483740"/>
          </pc:sldLayoutMkLst>
        </pc:sldLayoutChg>
        <pc:sldLayoutChg chg="del">
          <pc:chgData name="Eldert Grootenboer" userId="3fe8758b2c2b58d2" providerId="LiveId" clId="{45897FA1-1A19-41AC-9DAF-64F6ACC83477}" dt="2020-06-03T09:18:26.456" v="264" actId="2696"/>
          <pc:sldLayoutMkLst>
            <pc:docMk/>
            <pc:sldMasterMk cId="2159239298" sldId="2147483736"/>
            <pc:sldLayoutMk cId="3522071235" sldId="2147483741"/>
          </pc:sldLayoutMkLst>
        </pc:sldLayoutChg>
        <pc:sldLayoutChg chg="del">
          <pc:chgData name="Eldert Grootenboer" userId="3fe8758b2c2b58d2" providerId="LiveId" clId="{45897FA1-1A19-41AC-9DAF-64F6ACC83477}" dt="2020-06-03T09:18:26.458" v="265" actId="2696"/>
          <pc:sldLayoutMkLst>
            <pc:docMk/>
            <pc:sldMasterMk cId="2159239298" sldId="2147483736"/>
            <pc:sldLayoutMk cId="814402558" sldId="2147483742"/>
          </pc:sldLayoutMkLst>
        </pc:sldLayoutChg>
        <pc:sldLayoutChg chg="del">
          <pc:chgData name="Eldert Grootenboer" userId="3fe8758b2c2b58d2" providerId="LiveId" clId="{45897FA1-1A19-41AC-9DAF-64F6ACC83477}" dt="2020-06-03T09:18:26.462" v="266" actId="2696"/>
          <pc:sldLayoutMkLst>
            <pc:docMk/>
            <pc:sldMasterMk cId="2159239298" sldId="2147483736"/>
            <pc:sldLayoutMk cId="1257895135" sldId="2147483743"/>
          </pc:sldLayoutMkLst>
        </pc:sldLayoutChg>
        <pc:sldLayoutChg chg="del">
          <pc:chgData name="Eldert Grootenboer" userId="3fe8758b2c2b58d2" providerId="LiveId" clId="{45897FA1-1A19-41AC-9DAF-64F6ACC83477}" dt="2020-06-03T09:18:26.468" v="267" actId="2696"/>
          <pc:sldLayoutMkLst>
            <pc:docMk/>
            <pc:sldMasterMk cId="2159239298" sldId="2147483736"/>
            <pc:sldLayoutMk cId="2190827888" sldId="2147483744"/>
          </pc:sldLayoutMkLst>
        </pc:sldLayoutChg>
        <pc:sldLayoutChg chg="del">
          <pc:chgData name="Eldert Grootenboer" userId="3fe8758b2c2b58d2" providerId="LiveId" clId="{45897FA1-1A19-41AC-9DAF-64F6ACC83477}" dt="2020-06-03T09:18:26.473" v="268" actId="2696"/>
          <pc:sldLayoutMkLst>
            <pc:docMk/>
            <pc:sldMasterMk cId="2159239298" sldId="2147483736"/>
            <pc:sldLayoutMk cId="3151487132" sldId="2147483745"/>
          </pc:sldLayoutMkLst>
        </pc:sldLayoutChg>
        <pc:sldLayoutChg chg="del">
          <pc:chgData name="Eldert Grootenboer" userId="3fe8758b2c2b58d2" providerId="LiveId" clId="{45897FA1-1A19-41AC-9DAF-64F6ACC83477}" dt="2020-06-03T09:18:26.477" v="269" actId="2696"/>
          <pc:sldLayoutMkLst>
            <pc:docMk/>
            <pc:sldMasterMk cId="2159239298" sldId="2147483736"/>
            <pc:sldLayoutMk cId="4002530693" sldId="2147483746"/>
          </pc:sldLayoutMkLst>
        </pc:sldLayoutChg>
        <pc:sldLayoutChg chg="del">
          <pc:chgData name="Eldert Grootenboer" userId="3fe8758b2c2b58d2" providerId="LiveId" clId="{45897FA1-1A19-41AC-9DAF-64F6ACC83477}" dt="2020-06-03T09:18:26.487" v="270" actId="2696"/>
          <pc:sldLayoutMkLst>
            <pc:docMk/>
            <pc:sldMasterMk cId="2159239298" sldId="2147483736"/>
            <pc:sldLayoutMk cId="3136084250" sldId="2147483747"/>
          </pc:sldLayoutMkLst>
        </pc:sldLayoutChg>
        <pc:sldLayoutChg chg="del">
          <pc:chgData name="Eldert Grootenboer" userId="3fe8758b2c2b58d2" providerId="LiveId" clId="{45897FA1-1A19-41AC-9DAF-64F6ACC83477}" dt="2020-06-03T09:18:26.497" v="271" actId="2696"/>
          <pc:sldLayoutMkLst>
            <pc:docMk/>
            <pc:sldMasterMk cId="2159239298" sldId="2147483736"/>
            <pc:sldLayoutMk cId="1958126131" sldId="2147483748"/>
          </pc:sldLayoutMkLst>
        </pc:sldLayoutChg>
        <pc:sldLayoutChg chg="del">
          <pc:chgData name="Eldert Grootenboer" userId="3fe8758b2c2b58d2" providerId="LiveId" clId="{45897FA1-1A19-41AC-9DAF-64F6ACC83477}" dt="2020-06-03T09:18:26.503" v="272" actId="2696"/>
          <pc:sldLayoutMkLst>
            <pc:docMk/>
            <pc:sldMasterMk cId="2159239298" sldId="2147483736"/>
            <pc:sldLayoutMk cId="2811778523" sldId="2147483749"/>
          </pc:sldLayoutMkLst>
        </pc:sldLayoutChg>
        <pc:sldLayoutChg chg="del">
          <pc:chgData name="Eldert Grootenboer" userId="3fe8758b2c2b58d2" providerId="LiveId" clId="{45897FA1-1A19-41AC-9DAF-64F6ACC83477}" dt="2020-06-03T09:18:26.508" v="273" actId="2696"/>
          <pc:sldLayoutMkLst>
            <pc:docMk/>
            <pc:sldMasterMk cId="2159239298" sldId="2147483736"/>
            <pc:sldLayoutMk cId="378499365" sldId="2147483750"/>
          </pc:sldLayoutMkLst>
        </pc:sldLayoutChg>
        <pc:sldLayoutChg chg="del">
          <pc:chgData name="Eldert Grootenboer" userId="3fe8758b2c2b58d2" providerId="LiveId" clId="{45897FA1-1A19-41AC-9DAF-64F6ACC83477}" dt="2020-06-03T09:18:26.517" v="274" actId="2696"/>
          <pc:sldLayoutMkLst>
            <pc:docMk/>
            <pc:sldMasterMk cId="2159239298" sldId="2147483736"/>
            <pc:sldLayoutMk cId="2024985090" sldId="2147483751"/>
          </pc:sldLayoutMkLst>
        </pc:sldLayoutChg>
        <pc:sldLayoutChg chg="del">
          <pc:chgData name="Eldert Grootenboer" userId="3fe8758b2c2b58d2" providerId="LiveId" clId="{45897FA1-1A19-41AC-9DAF-64F6ACC83477}" dt="2020-06-03T09:18:26.520" v="275" actId="2696"/>
          <pc:sldLayoutMkLst>
            <pc:docMk/>
            <pc:sldMasterMk cId="2159239298" sldId="2147483736"/>
            <pc:sldLayoutMk cId="3709066111" sldId="2147483752"/>
          </pc:sldLayoutMkLst>
        </pc:sldLayoutChg>
        <pc:sldLayoutChg chg="del">
          <pc:chgData name="Eldert Grootenboer" userId="3fe8758b2c2b58d2" providerId="LiveId" clId="{45897FA1-1A19-41AC-9DAF-64F6ACC83477}" dt="2020-06-03T09:18:26.523" v="276" actId="2696"/>
          <pc:sldLayoutMkLst>
            <pc:docMk/>
            <pc:sldMasterMk cId="2159239298" sldId="2147483736"/>
            <pc:sldLayoutMk cId="3714083439" sldId="2147483753"/>
          </pc:sldLayoutMkLst>
        </pc:sldLayoutChg>
        <pc:sldLayoutChg chg="del">
          <pc:chgData name="Eldert Grootenboer" userId="3fe8758b2c2b58d2" providerId="LiveId" clId="{45897FA1-1A19-41AC-9DAF-64F6ACC83477}" dt="2020-06-03T09:18:26.527" v="277" actId="2696"/>
          <pc:sldLayoutMkLst>
            <pc:docMk/>
            <pc:sldMasterMk cId="2159239298" sldId="2147483736"/>
            <pc:sldLayoutMk cId="2996130404" sldId="2147483754"/>
          </pc:sldLayoutMkLst>
        </pc:sldLayoutChg>
        <pc:sldLayoutChg chg="del">
          <pc:chgData name="Eldert Grootenboer" userId="3fe8758b2c2b58d2" providerId="LiveId" clId="{45897FA1-1A19-41AC-9DAF-64F6ACC83477}" dt="2020-06-03T09:18:26.532" v="278" actId="2696"/>
          <pc:sldLayoutMkLst>
            <pc:docMk/>
            <pc:sldMasterMk cId="2159239298" sldId="2147483736"/>
            <pc:sldLayoutMk cId="2020066312" sldId="2147483755"/>
          </pc:sldLayoutMkLst>
        </pc:sldLayoutChg>
        <pc:sldLayoutChg chg="del">
          <pc:chgData name="Eldert Grootenboer" userId="3fe8758b2c2b58d2" providerId="LiveId" clId="{45897FA1-1A19-41AC-9DAF-64F6ACC83477}" dt="2020-06-03T09:18:26.535" v="279" actId="2696"/>
          <pc:sldLayoutMkLst>
            <pc:docMk/>
            <pc:sldMasterMk cId="2159239298" sldId="2147483736"/>
            <pc:sldLayoutMk cId="3097372944" sldId="2147483756"/>
          </pc:sldLayoutMkLst>
        </pc:sldLayoutChg>
        <pc:sldLayoutChg chg="del">
          <pc:chgData name="Eldert Grootenboer" userId="3fe8758b2c2b58d2" providerId="LiveId" clId="{45897FA1-1A19-41AC-9DAF-64F6ACC83477}" dt="2020-06-03T09:18:26.537" v="280" actId="2696"/>
          <pc:sldLayoutMkLst>
            <pc:docMk/>
            <pc:sldMasterMk cId="2159239298" sldId="2147483736"/>
            <pc:sldLayoutMk cId="590296414" sldId="2147483757"/>
          </pc:sldLayoutMkLst>
        </pc:sldLayoutChg>
        <pc:sldLayoutChg chg="del">
          <pc:chgData name="Eldert Grootenboer" userId="3fe8758b2c2b58d2" providerId="LiveId" clId="{45897FA1-1A19-41AC-9DAF-64F6ACC83477}" dt="2020-06-03T09:18:26.540" v="281" actId="2696"/>
          <pc:sldLayoutMkLst>
            <pc:docMk/>
            <pc:sldMasterMk cId="2159239298" sldId="2147483736"/>
            <pc:sldLayoutMk cId="1934815982" sldId="2147483758"/>
          </pc:sldLayoutMkLst>
        </pc:sldLayoutChg>
        <pc:sldLayoutChg chg="del">
          <pc:chgData name="Eldert Grootenboer" userId="3fe8758b2c2b58d2" providerId="LiveId" clId="{45897FA1-1A19-41AC-9DAF-64F6ACC83477}" dt="2020-06-03T09:18:26.542" v="282" actId="2696"/>
          <pc:sldLayoutMkLst>
            <pc:docMk/>
            <pc:sldMasterMk cId="2159239298" sldId="2147483736"/>
            <pc:sldLayoutMk cId="1870462652" sldId="2147483759"/>
          </pc:sldLayoutMkLst>
        </pc:sldLayoutChg>
        <pc:sldLayoutChg chg="del">
          <pc:chgData name="Eldert Grootenboer" userId="3fe8758b2c2b58d2" providerId="LiveId" clId="{45897FA1-1A19-41AC-9DAF-64F6ACC83477}" dt="2020-06-03T09:18:26.546" v="283" actId="2696"/>
          <pc:sldLayoutMkLst>
            <pc:docMk/>
            <pc:sldMasterMk cId="2159239298" sldId="2147483736"/>
            <pc:sldLayoutMk cId="3953294128" sldId="2147483760"/>
          </pc:sldLayoutMkLst>
        </pc:sldLayoutChg>
      </pc:sldMasterChg>
      <pc:sldMasterChg chg="del delSldLayout">
        <pc:chgData name="Eldert Grootenboer" userId="3fe8758b2c2b58d2" providerId="LiveId" clId="{45897FA1-1A19-41AC-9DAF-64F6ACC83477}" dt="2020-06-03T11:07:46.518" v="962" actId="2696"/>
        <pc:sldMasterMkLst>
          <pc:docMk/>
          <pc:sldMasterMk cId="2156319273" sldId="2147483762"/>
        </pc:sldMasterMkLst>
        <pc:sldLayoutChg chg="del">
          <pc:chgData name="Eldert Grootenboer" userId="3fe8758b2c2b58d2" providerId="LiveId" clId="{45897FA1-1A19-41AC-9DAF-64F6ACC83477}" dt="2020-06-03T11:07:41.909" v="940" actId="2696"/>
          <pc:sldLayoutMkLst>
            <pc:docMk/>
            <pc:sldMasterMk cId="2156319273" sldId="2147483762"/>
            <pc:sldLayoutMk cId="834535976" sldId="2147483763"/>
          </pc:sldLayoutMkLst>
        </pc:sldLayoutChg>
        <pc:sldLayoutChg chg="del">
          <pc:chgData name="Eldert Grootenboer" userId="3fe8758b2c2b58d2" providerId="LiveId" clId="{45897FA1-1A19-41AC-9DAF-64F6ACC83477}" dt="2020-06-03T11:07:41.922" v="941" actId="2696"/>
          <pc:sldLayoutMkLst>
            <pc:docMk/>
            <pc:sldMasterMk cId="2156319273" sldId="2147483762"/>
            <pc:sldLayoutMk cId="1189125630" sldId="2147483764"/>
          </pc:sldLayoutMkLst>
        </pc:sldLayoutChg>
        <pc:sldLayoutChg chg="del">
          <pc:chgData name="Eldert Grootenboer" userId="3fe8758b2c2b58d2" providerId="LiveId" clId="{45897FA1-1A19-41AC-9DAF-64F6ACC83477}" dt="2020-06-03T11:07:41.936" v="942" actId="2696"/>
          <pc:sldLayoutMkLst>
            <pc:docMk/>
            <pc:sldMasterMk cId="2156319273" sldId="2147483762"/>
            <pc:sldLayoutMk cId="1960973768" sldId="2147483765"/>
          </pc:sldLayoutMkLst>
        </pc:sldLayoutChg>
        <pc:sldLayoutChg chg="del">
          <pc:chgData name="Eldert Grootenboer" userId="3fe8758b2c2b58d2" providerId="LiveId" clId="{45897FA1-1A19-41AC-9DAF-64F6ACC83477}" dt="2020-06-03T11:07:41.944" v="943" actId="2696"/>
          <pc:sldLayoutMkLst>
            <pc:docMk/>
            <pc:sldMasterMk cId="2156319273" sldId="2147483762"/>
            <pc:sldLayoutMk cId="3595075044" sldId="2147483766"/>
          </pc:sldLayoutMkLst>
        </pc:sldLayoutChg>
        <pc:sldLayoutChg chg="del">
          <pc:chgData name="Eldert Grootenboer" userId="3fe8758b2c2b58d2" providerId="LiveId" clId="{45897FA1-1A19-41AC-9DAF-64F6ACC83477}" dt="2020-06-03T11:07:41.957" v="944" actId="2696"/>
          <pc:sldLayoutMkLst>
            <pc:docMk/>
            <pc:sldMasterMk cId="2156319273" sldId="2147483762"/>
            <pc:sldLayoutMk cId="2616567581" sldId="2147483767"/>
          </pc:sldLayoutMkLst>
        </pc:sldLayoutChg>
        <pc:sldLayoutChg chg="del">
          <pc:chgData name="Eldert Grootenboer" userId="3fe8758b2c2b58d2" providerId="LiveId" clId="{45897FA1-1A19-41AC-9DAF-64F6ACC83477}" dt="2020-06-03T11:07:41.970" v="945" actId="2696"/>
          <pc:sldLayoutMkLst>
            <pc:docMk/>
            <pc:sldMasterMk cId="2156319273" sldId="2147483762"/>
            <pc:sldLayoutMk cId="555699688" sldId="2147483768"/>
          </pc:sldLayoutMkLst>
        </pc:sldLayoutChg>
        <pc:sldLayoutChg chg="del">
          <pc:chgData name="Eldert Grootenboer" userId="3fe8758b2c2b58d2" providerId="LiveId" clId="{45897FA1-1A19-41AC-9DAF-64F6ACC83477}" dt="2020-06-03T11:07:41.980" v="946" actId="2696"/>
          <pc:sldLayoutMkLst>
            <pc:docMk/>
            <pc:sldMasterMk cId="2156319273" sldId="2147483762"/>
            <pc:sldLayoutMk cId="3702793352" sldId="2147483769"/>
          </pc:sldLayoutMkLst>
        </pc:sldLayoutChg>
        <pc:sldLayoutChg chg="del">
          <pc:chgData name="Eldert Grootenboer" userId="3fe8758b2c2b58d2" providerId="LiveId" clId="{45897FA1-1A19-41AC-9DAF-64F6ACC83477}" dt="2020-06-03T11:07:42.596" v="947" actId="2696"/>
          <pc:sldLayoutMkLst>
            <pc:docMk/>
            <pc:sldMasterMk cId="2156319273" sldId="2147483762"/>
            <pc:sldLayoutMk cId="3736410915" sldId="2147483770"/>
          </pc:sldLayoutMkLst>
        </pc:sldLayoutChg>
        <pc:sldLayoutChg chg="del">
          <pc:chgData name="Eldert Grootenboer" userId="3fe8758b2c2b58d2" providerId="LiveId" clId="{45897FA1-1A19-41AC-9DAF-64F6ACC83477}" dt="2020-06-03T11:07:42.606" v="948" actId="2696"/>
          <pc:sldLayoutMkLst>
            <pc:docMk/>
            <pc:sldMasterMk cId="2156319273" sldId="2147483762"/>
            <pc:sldLayoutMk cId="4270258460" sldId="2147483771"/>
          </pc:sldLayoutMkLst>
        </pc:sldLayoutChg>
        <pc:sldLayoutChg chg="del">
          <pc:chgData name="Eldert Grootenboer" userId="3fe8758b2c2b58d2" providerId="LiveId" clId="{45897FA1-1A19-41AC-9DAF-64F6ACC83477}" dt="2020-06-03T11:07:42.846" v="949" actId="2696"/>
          <pc:sldLayoutMkLst>
            <pc:docMk/>
            <pc:sldMasterMk cId="2156319273" sldId="2147483762"/>
            <pc:sldLayoutMk cId="2242176549" sldId="2147483772"/>
          </pc:sldLayoutMkLst>
        </pc:sldLayoutChg>
        <pc:sldLayoutChg chg="del">
          <pc:chgData name="Eldert Grootenboer" userId="3fe8758b2c2b58d2" providerId="LiveId" clId="{45897FA1-1A19-41AC-9DAF-64F6ACC83477}" dt="2020-06-03T11:07:43.296" v="950" actId="2696"/>
          <pc:sldLayoutMkLst>
            <pc:docMk/>
            <pc:sldMasterMk cId="2156319273" sldId="2147483762"/>
            <pc:sldLayoutMk cId="2457039313" sldId="2147483773"/>
          </pc:sldLayoutMkLst>
        </pc:sldLayoutChg>
        <pc:sldLayoutChg chg="del">
          <pc:chgData name="Eldert Grootenboer" userId="3fe8758b2c2b58d2" providerId="LiveId" clId="{45897FA1-1A19-41AC-9DAF-64F6ACC83477}" dt="2020-06-03T11:07:43.302" v="951" actId="2696"/>
          <pc:sldLayoutMkLst>
            <pc:docMk/>
            <pc:sldMasterMk cId="2156319273" sldId="2147483762"/>
            <pc:sldLayoutMk cId="2545591742" sldId="2147483774"/>
          </pc:sldLayoutMkLst>
        </pc:sldLayoutChg>
        <pc:sldLayoutChg chg="del">
          <pc:chgData name="Eldert Grootenboer" userId="3fe8758b2c2b58d2" providerId="LiveId" clId="{45897FA1-1A19-41AC-9DAF-64F6ACC83477}" dt="2020-06-03T11:07:43.887" v="952" actId="2696"/>
          <pc:sldLayoutMkLst>
            <pc:docMk/>
            <pc:sldMasterMk cId="2156319273" sldId="2147483762"/>
            <pc:sldLayoutMk cId="1031203309" sldId="2147483775"/>
          </pc:sldLayoutMkLst>
        </pc:sldLayoutChg>
        <pc:sldLayoutChg chg="del">
          <pc:chgData name="Eldert Grootenboer" userId="3fe8758b2c2b58d2" providerId="LiveId" clId="{45897FA1-1A19-41AC-9DAF-64F6ACC83477}" dt="2020-06-03T11:07:44.630" v="953" actId="2696"/>
          <pc:sldLayoutMkLst>
            <pc:docMk/>
            <pc:sldMasterMk cId="2156319273" sldId="2147483762"/>
            <pc:sldLayoutMk cId="1961066063" sldId="2147483776"/>
          </pc:sldLayoutMkLst>
        </pc:sldLayoutChg>
        <pc:sldLayoutChg chg="del">
          <pc:chgData name="Eldert Grootenboer" userId="3fe8758b2c2b58d2" providerId="LiveId" clId="{45897FA1-1A19-41AC-9DAF-64F6ACC83477}" dt="2020-06-03T11:07:44.643" v="954" actId="2696"/>
          <pc:sldLayoutMkLst>
            <pc:docMk/>
            <pc:sldMasterMk cId="2156319273" sldId="2147483762"/>
            <pc:sldLayoutMk cId="304853811" sldId="2147483777"/>
          </pc:sldLayoutMkLst>
        </pc:sldLayoutChg>
        <pc:sldLayoutChg chg="del">
          <pc:chgData name="Eldert Grootenboer" userId="3fe8758b2c2b58d2" providerId="LiveId" clId="{45897FA1-1A19-41AC-9DAF-64F6ACC83477}" dt="2020-06-03T11:07:45.243" v="955" actId="2696"/>
          <pc:sldLayoutMkLst>
            <pc:docMk/>
            <pc:sldMasterMk cId="2156319273" sldId="2147483762"/>
            <pc:sldLayoutMk cId="4156845423" sldId="2147483778"/>
          </pc:sldLayoutMkLst>
        </pc:sldLayoutChg>
        <pc:sldLayoutChg chg="del">
          <pc:chgData name="Eldert Grootenboer" userId="3fe8758b2c2b58d2" providerId="LiveId" clId="{45897FA1-1A19-41AC-9DAF-64F6ACC83477}" dt="2020-06-03T11:07:45.741" v="956" actId="2696"/>
          <pc:sldLayoutMkLst>
            <pc:docMk/>
            <pc:sldMasterMk cId="2156319273" sldId="2147483762"/>
            <pc:sldLayoutMk cId="156622082" sldId="2147483779"/>
          </pc:sldLayoutMkLst>
        </pc:sldLayoutChg>
        <pc:sldLayoutChg chg="del">
          <pc:chgData name="Eldert Grootenboer" userId="3fe8758b2c2b58d2" providerId="LiveId" clId="{45897FA1-1A19-41AC-9DAF-64F6ACC83477}" dt="2020-06-03T11:07:45.749" v="957" actId="2696"/>
          <pc:sldLayoutMkLst>
            <pc:docMk/>
            <pc:sldMasterMk cId="2156319273" sldId="2147483762"/>
            <pc:sldLayoutMk cId="639789557" sldId="2147483780"/>
          </pc:sldLayoutMkLst>
        </pc:sldLayoutChg>
        <pc:sldLayoutChg chg="del">
          <pc:chgData name="Eldert Grootenboer" userId="3fe8758b2c2b58d2" providerId="LiveId" clId="{45897FA1-1A19-41AC-9DAF-64F6ACC83477}" dt="2020-06-03T11:07:46.169" v="958" actId="2696"/>
          <pc:sldLayoutMkLst>
            <pc:docMk/>
            <pc:sldMasterMk cId="2156319273" sldId="2147483762"/>
            <pc:sldLayoutMk cId="92731020" sldId="2147483781"/>
          </pc:sldLayoutMkLst>
        </pc:sldLayoutChg>
        <pc:sldLayoutChg chg="del">
          <pc:chgData name="Eldert Grootenboer" userId="3fe8758b2c2b58d2" providerId="LiveId" clId="{45897FA1-1A19-41AC-9DAF-64F6ACC83477}" dt="2020-06-03T11:07:46.450" v="959" actId="2696"/>
          <pc:sldLayoutMkLst>
            <pc:docMk/>
            <pc:sldMasterMk cId="2156319273" sldId="2147483762"/>
            <pc:sldLayoutMk cId="3405513427" sldId="2147483782"/>
          </pc:sldLayoutMkLst>
        </pc:sldLayoutChg>
        <pc:sldLayoutChg chg="del">
          <pc:chgData name="Eldert Grootenboer" userId="3fe8758b2c2b58d2" providerId="LiveId" clId="{45897FA1-1A19-41AC-9DAF-64F6ACC83477}" dt="2020-06-03T11:07:46.459" v="960" actId="2696"/>
          <pc:sldLayoutMkLst>
            <pc:docMk/>
            <pc:sldMasterMk cId="2156319273" sldId="2147483762"/>
            <pc:sldLayoutMk cId="2239817430" sldId="2147483783"/>
          </pc:sldLayoutMkLst>
        </pc:sldLayoutChg>
        <pc:sldLayoutChg chg="del">
          <pc:chgData name="Eldert Grootenboer" userId="3fe8758b2c2b58d2" providerId="LiveId" clId="{45897FA1-1A19-41AC-9DAF-64F6ACC83477}" dt="2020-06-03T11:07:46.472" v="961" actId="2696"/>
          <pc:sldLayoutMkLst>
            <pc:docMk/>
            <pc:sldMasterMk cId="2156319273" sldId="2147483762"/>
            <pc:sldLayoutMk cId="870054635" sldId="2147483784"/>
          </pc:sldLayoutMkLst>
        </pc:sldLayoutChg>
      </pc:sldMasterChg>
    </pc:docChg>
  </pc:docChgLst>
  <pc:docChgLst>
    <pc:chgData name="Eldert Grootenboer" userId="3fe8758b2c2b58d2" providerId="LiveId" clId="{5E07C0EB-C003-44DF-9AF7-BD9B846337EE}"/>
    <pc:docChg chg="delSld modSld modSection">
      <pc:chgData name="Eldert Grootenboer" userId="3fe8758b2c2b58d2" providerId="LiveId" clId="{5E07C0EB-C003-44DF-9AF7-BD9B846337EE}" dt="2019-03-30T07:26:28.284" v="1"/>
      <pc:docMkLst>
        <pc:docMk/>
      </pc:docMkLst>
      <pc:sldChg chg="modTransition">
        <pc:chgData name="Eldert Grootenboer" userId="3fe8758b2c2b58d2" providerId="LiveId" clId="{5E07C0EB-C003-44DF-9AF7-BD9B846337EE}" dt="2019-03-30T07:26:28.284" v="1"/>
        <pc:sldMkLst>
          <pc:docMk/>
          <pc:sldMk cId="432161553" sldId="280"/>
        </pc:sldMkLst>
      </pc:sldChg>
    </pc:docChg>
  </pc:docChgLst>
  <pc:docChgLst>
    <pc:chgData name="Eldert Grootenboer" userId="3fe8758b2c2b58d2" providerId="LiveId" clId="{23D6907B-A93B-4B68-AAB0-8812F8C2E7F2}"/>
    <pc:docChg chg="undo redo custSel addSld delSld modSld modSection">
      <pc:chgData name="Eldert Grootenboer" userId="3fe8758b2c2b58d2" providerId="LiveId" clId="{23D6907B-A93B-4B68-AAB0-8812F8C2E7F2}" dt="2021-04-14T09:01:33.655" v="460" actId="20577"/>
      <pc:docMkLst>
        <pc:docMk/>
      </pc:docMkLst>
      <pc:sldChg chg="modSp">
        <pc:chgData name="Eldert Grootenboer" userId="3fe8758b2c2b58d2" providerId="LiveId" clId="{23D6907B-A93B-4B68-AAB0-8812F8C2E7F2}" dt="2021-04-10T16:33:17.805" v="339"/>
        <pc:sldMkLst>
          <pc:docMk/>
          <pc:sldMk cId="3583683268" sldId="278"/>
        </pc:sldMkLst>
        <pc:spChg chg="mod">
          <ac:chgData name="Eldert Grootenboer" userId="3fe8758b2c2b58d2" providerId="LiveId" clId="{23D6907B-A93B-4B68-AAB0-8812F8C2E7F2}" dt="2021-04-10T16:33:17.805" v="339"/>
          <ac:spMkLst>
            <pc:docMk/>
            <pc:sldMk cId="3583683268" sldId="278"/>
            <ac:spMk id="7" creationId="{00000000-0000-0000-0000-000000000000}"/>
          </ac:spMkLst>
        </pc:spChg>
        <pc:spChg chg="mod">
          <ac:chgData name="Eldert Grootenboer" userId="3fe8758b2c2b58d2" providerId="LiveId" clId="{23D6907B-A93B-4B68-AAB0-8812F8C2E7F2}" dt="2021-04-10T16:33:17.805" v="339"/>
          <ac:spMkLst>
            <pc:docMk/>
            <pc:sldMk cId="3583683268" sldId="278"/>
            <ac:spMk id="9" creationId="{00000000-0000-0000-0000-000000000000}"/>
          </ac:spMkLst>
        </pc:spChg>
        <pc:spChg chg="mod">
          <ac:chgData name="Eldert Grootenboer" userId="3fe8758b2c2b58d2" providerId="LiveId" clId="{23D6907B-A93B-4B68-AAB0-8812F8C2E7F2}" dt="2021-04-10T16:33:17.805" v="339"/>
          <ac:spMkLst>
            <pc:docMk/>
            <pc:sldMk cId="3583683268" sldId="278"/>
            <ac:spMk id="10" creationId="{00000000-0000-0000-0000-000000000000}"/>
          </ac:spMkLst>
        </pc:spChg>
        <pc:spChg chg="mod">
          <ac:chgData name="Eldert Grootenboer" userId="3fe8758b2c2b58d2" providerId="LiveId" clId="{23D6907B-A93B-4B68-AAB0-8812F8C2E7F2}" dt="2021-04-10T16:33:17.805" v="339"/>
          <ac:spMkLst>
            <pc:docMk/>
            <pc:sldMk cId="3583683268" sldId="278"/>
            <ac:spMk id="15" creationId="{00000000-0000-0000-0000-000000000000}"/>
          </ac:spMkLst>
        </pc:spChg>
        <pc:spChg chg="mod">
          <ac:chgData name="Eldert Grootenboer" userId="3fe8758b2c2b58d2" providerId="LiveId" clId="{23D6907B-A93B-4B68-AAB0-8812F8C2E7F2}" dt="2021-04-10T16:33:17.805" v="339"/>
          <ac:spMkLst>
            <pc:docMk/>
            <pc:sldMk cId="3583683268" sldId="278"/>
            <ac:spMk id="17" creationId="{00000000-0000-0000-0000-000000000000}"/>
          </ac:spMkLst>
        </pc:spChg>
        <pc:spChg chg="mod">
          <ac:chgData name="Eldert Grootenboer" userId="3fe8758b2c2b58d2" providerId="LiveId" clId="{23D6907B-A93B-4B68-AAB0-8812F8C2E7F2}" dt="2021-04-10T16:33:17.805" v="339"/>
          <ac:spMkLst>
            <pc:docMk/>
            <pc:sldMk cId="3583683268" sldId="278"/>
            <ac:spMk id="20" creationId="{00000000-0000-0000-0000-000000000000}"/>
          </ac:spMkLst>
        </pc:spChg>
      </pc:sldChg>
      <pc:sldChg chg="mod modShow">
        <pc:chgData name="Eldert Grootenboer" userId="3fe8758b2c2b58d2" providerId="LiveId" clId="{23D6907B-A93B-4B68-AAB0-8812F8C2E7F2}" dt="2021-04-09T11:10:05.557" v="103" actId="729"/>
        <pc:sldMkLst>
          <pc:docMk/>
          <pc:sldMk cId="1938547801" sldId="368"/>
        </pc:sldMkLst>
      </pc:sldChg>
      <pc:sldChg chg="mod modShow">
        <pc:chgData name="Eldert Grootenboer" userId="3fe8758b2c2b58d2" providerId="LiveId" clId="{23D6907B-A93B-4B68-AAB0-8812F8C2E7F2}" dt="2021-04-09T11:10:05.557" v="103" actId="729"/>
        <pc:sldMkLst>
          <pc:docMk/>
          <pc:sldMk cId="2320019666" sldId="496"/>
        </pc:sldMkLst>
      </pc:sldChg>
      <pc:sldChg chg="mod modShow">
        <pc:chgData name="Eldert Grootenboer" userId="3fe8758b2c2b58d2" providerId="LiveId" clId="{23D6907B-A93B-4B68-AAB0-8812F8C2E7F2}" dt="2021-04-09T11:10:05.557" v="103" actId="729"/>
        <pc:sldMkLst>
          <pc:docMk/>
          <pc:sldMk cId="2432720363" sldId="508"/>
        </pc:sldMkLst>
      </pc:sldChg>
      <pc:sldChg chg="mod modShow">
        <pc:chgData name="Eldert Grootenboer" userId="3fe8758b2c2b58d2" providerId="LiveId" clId="{23D6907B-A93B-4B68-AAB0-8812F8C2E7F2}" dt="2021-04-09T11:10:05.557" v="103" actId="729"/>
        <pc:sldMkLst>
          <pc:docMk/>
          <pc:sldMk cId="3967547178" sldId="732"/>
        </pc:sldMkLst>
      </pc:sldChg>
      <pc:sldChg chg="mod modShow">
        <pc:chgData name="Eldert Grootenboer" userId="3fe8758b2c2b58d2" providerId="LiveId" clId="{23D6907B-A93B-4B68-AAB0-8812F8C2E7F2}" dt="2021-04-09T11:10:05.557" v="103" actId="729"/>
        <pc:sldMkLst>
          <pc:docMk/>
          <pc:sldMk cId="2252645130" sldId="743"/>
        </pc:sldMkLst>
      </pc:sldChg>
      <pc:sldChg chg="del">
        <pc:chgData name="Eldert Grootenboer" userId="3fe8758b2c2b58d2" providerId="LiveId" clId="{23D6907B-A93B-4B68-AAB0-8812F8C2E7F2}" dt="2021-04-09T11:11:50.659" v="119" actId="47"/>
        <pc:sldMkLst>
          <pc:docMk/>
          <pc:sldMk cId="2629230035" sldId="1355"/>
        </pc:sldMkLst>
      </pc:sldChg>
      <pc:sldChg chg="mod modShow">
        <pc:chgData name="Eldert Grootenboer" userId="3fe8758b2c2b58d2" providerId="LiveId" clId="{23D6907B-A93B-4B68-AAB0-8812F8C2E7F2}" dt="2021-04-09T11:10:05.557" v="103" actId="729"/>
        <pc:sldMkLst>
          <pc:docMk/>
          <pc:sldMk cId="2360567870" sldId="1545"/>
        </pc:sldMkLst>
      </pc:sldChg>
      <pc:sldChg chg="mod modShow">
        <pc:chgData name="Eldert Grootenboer" userId="3fe8758b2c2b58d2" providerId="LiveId" clId="{23D6907B-A93B-4B68-AAB0-8812F8C2E7F2}" dt="2021-04-09T11:10:05.557" v="103" actId="729"/>
        <pc:sldMkLst>
          <pc:docMk/>
          <pc:sldMk cId="1000985770" sldId="1547"/>
        </pc:sldMkLst>
      </pc:sldChg>
      <pc:sldChg chg="mod modShow">
        <pc:chgData name="Eldert Grootenboer" userId="3fe8758b2c2b58d2" providerId="LiveId" clId="{23D6907B-A93B-4B68-AAB0-8812F8C2E7F2}" dt="2021-04-09T11:11:55.739" v="120" actId="729"/>
        <pc:sldMkLst>
          <pc:docMk/>
          <pc:sldMk cId="2783293209" sldId="1548"/>
        </pc:sldMkLst>
      </pc:sldChg>
      <pc:sldChg chg="mod modShow">
        <pc:chgData name="Eldert Grootenboer" userId="3fe8758b2c2b58d2" providerId="LiveId" clId="{23D6907B-A93B-4B68-AAB0-8812F8C2E7F2}" dt="2021-04-09T11:10:05.557" v="103" actId="729"/>
        <pc:sldMkLst>
          <pc:docMk/>
          <pc:sldMk cId="1718130875" sldId="1571"/>
        </pc:sldMkLst>
      </pc:sldChg>
      <pc:sldChg chg="mod modShow">
        <pc:chgData name="Eldert Grootenboer" userId="3fe8758b2c2b58d2" providerId="LiveId" clId="{23D6907B-A93B-4B68-AAB0-8812F8C2E7F2}" dt="2021-04-09T11:10:05.557" v="103" actId="729"/>
        <pc:sldMkLst>
          <pc:docMk/>
          <pc:sldMk cId="999647639" sldId="1573"/>
        </pc:sldMkLst>
      </pc:sldChg>
      <pc:sldChg chg="mod modShow">
        <pc:chgData name="Eldert Grootenboer" userId="3fe8758b2c2b58d2" providerId="LiveId" clId="{23D6907B-A93B-4B68-AAB0-8812F8C2E7F2}" dt="2021-04-09T11:11:55.739" v="120" actId="729"/>
        <pc:sldMkLst>
          <pc:docMk/>
          <pc:sldMk cId="3582398993" sldId="1581"/>
        </pc:sldMkLst>
      </pc:sldChg>
      <pc:sldChg chg="addSp delSp modSp mod addAnim delAnim modAnim modShow">
        <pc:chgData name="Eldert Grootenboer" userId="3fe8758b2c2b58d2" providerId="LiveId" clId="{23D6907B-A93B-4B68-AAB0-8812F8C2E7F2}" dt="2021-04-09T11:11:55.739" v="120" actId="729"/>
        <pc:sldMkLst>
          <pc:docMk/>
          <pc:sldMk cId="3554866888" sldId="1856"/>
        </pc:sldMkLst>
        <pc:picChg chg="mod">
          <ac:chgData name="Eldert Grootenboer" userId="3fe8758b2c2b58d2" providerId="LiveId" clId="{23D6907B-A93B-4B68-AAB0-8812F8C2E7F2}" dt="2021-04-09T10:43:42.389" v="100" actId="14100"/>
          <ac:picMkLst>
            <pc:docMk/>
            <pc:sldMk cId="3554866888" sldId="1856"/>
            <ac:picMk id="4" creationId="{09818181-829B-483C-89F5-1BB1DB73328D}"/>
          </ac:picMkLst>
        </pc:picChg>
        <pc:picChg chg="mod">
          <ac:chgData name="Eldert Grootenboer" userId="3fe8758b2c2b58d2" providerId="LiveId" clId="{23D6907B-A93B-4B68-AAB0-8812F8C2E7F2}" dt="2021-04-09T10:43:42.389" v="100" actId="14100"/>
          <ac:picMkLst>
            <pc:docMk/>
            <pc:sldMk cId="3554866888" sldId="1856"/>
            <ac:picMk id="6" creationId="{24871E3D-13FF-4C7B-8336-A2252340676D}"/>
          </ac:picMkLst>
        </pc:picChg>
        <pc:picChg chg="mod">
          <ac:chgData name="Eldert Grootenboer" userId="3fe8758b2c2b58d2" providerId="LiveId" clId="{23D6907B-A93B-4B68-AAB0-8812F8C2E7F2}" dt="2021-04-09T10:43:42.389" v="100" actId="14100"/>
          <ac:picMkLst>
            <pc:docMk/>
            <pc:sldMk cId="3554866888" sldId="1856"/>
            <ac:picMk id="8" creationId="{13717062-4317-482D-892E-1F7008FD4AAB}"/>
          </ac:picMkLst>
        </pc:picChg>
        <pc:picChg chg="mod">
          <ac:chgData name="Eldert Grootenboer" userId="3fe8758b2c2b58d2" providerId="LiveId" clId="{23D6907B-A93B-4B68-AAB0-8812F8C2E7F2}" dt="2021-04-09T10:43:42.389" v="100" actId="14100"/>
          <ac:picMkLst>
            <pc:docMk/>
            <pc:sldMk cId="3554866888" sldId="1856"/>
            <ac:picMk id="10" creationId="{AAF605E4-9260-45A5-B115-3F094EBD88CF}"/>
          </ac:picMkLst>
        </pc:picChg>
        <pc:picChg chg="mod">
          <ac:chgData name="Eldert Grootenboer" userId="3fe8758b2c2b58d2" providerId="LiveId" clId="{23D6907B-A93B-4B68-AAB0-8812F8C2E7F2}" dt="2021-04-09T10:43:42.389" v="100" actId="14100"/>
          <ac:picMkLst>
            <pc:docMk/>
            <pc:sldMk cId="3554866888" sldId="1856"/>
            <ac:picMk id="11" creationId="{F95AA78D-CAEC-49C9-8EE9-0D7EA7CC7901}"/>
          </ac:picMkLst>
        </pc:picChg>
        <pc:picChg chg="mod">
          <ac:chgData name="Eldert Grootenboer" userId="3fe8758b2c2b58d2" providerId="LiveId" clId="{23D6907B-A93B-4B68-AAB0-8812F8C2E7F2}" dt="2021-04-09T10:43:42.389" v="100" actId="14100"/>
          <ac:picMkLst>
            <pc:docMk/>
            <pc:sldMk cId="3554866888" sldId="1856"/>
            <ac:picMk id="13" creationId="{F691BBD6-455A-48F7-BD39-F2CDA87B9770}"/>
          </ac:picMkLst>
        </pc:picChg>
        <pc:picChg chg="mod">
          <ac:chgData name="Eldert Grootenboer" userId="3fe8758b2c2b58d2" providerId="LiveId" clId="{23D6907B-A93B-4B68-AAB0-8812F8C2E7F2}" dt="2021-04-09T10:43:42.389" v="100" actId="14100"/>
          <ac:picMkLst>
            <pc:docMk/>
            <pc:sldMk cId="3554866888" sldId="1856"/>
            <ac:picMk id="14" creationId="{94C077E2-2A07-4417-B406-E803B58F6F0D}"/>
          </ac:picMkLst>
        </pc:picChg>
        <pc:picChg chg="mod">
          <ac:chgData name="Eldert Grootenboer" userId="3fe8758b2c2b58d2" providerId="LiveId" clId="{23D6907B-A93B-4B68-AAB0-8812F8C2E7F2}" dt="2021-04-09T10:43:42.389" v="100" actId="14100"/>
          <ac:picMkLst>
            <pc:docMk/>
            <pc:sldMk cId="3554866888" sldId="1856"/>
            <ac:picMk id="15" creationId="{F2752AA7-5303-4CAA-A821-C77645981397}"/>
          </ac:picMkLst>
        </pc:picChg>
        <pc:picChg chg="add mod">
          <ac:chgData name="Eldert Grootenboer" userId="3fe8758b2c2b58d2" providerId="LiveId" clId="{23D6907B-A93B-4B68-AAB0-8812F8C2E7F2}" dt="2021-04-09T10:43:42.389" v="100" actId="14100"/>
          <ac:picMkLst>
            <pc:docMk/>
            <pc:sldMk cId="3554866888" sldId="1856"/>
            <ac:picMk id="22" creationId="{B97DF638-AAFD-443A-8032-B34A4165C688}"/>
          </ac:picMkLst>
        </pc:picChg>
        <pc:picChg chg="add mod">
          <ac:chgData name="Eldert Grootenboer" userId="3fe8758b2c2b58d2" providerId="LiveId" clId="{23D6907B-A93B-4B68-AAB0-8812F8C2E7F2}" dt="2021-04-09T10:43:42.389" v="100" actId="14100"/>
          <ac:picMkLst>
            <pc:docMk/>
            <pc:sldMk cId="3554866888" sldId="1856"/>
            <ac:picMk id="24" creationId="{FB3401F1-269A-4E04-A9E0-819DF013FAEA}"/>
          </ac:picMkLst>
        </pc:picChg>
        <pc:picChg chg="add mod">
          <ac:chgData name="Eldert Grootenboer" userId="3fe8758b2c2b58d2" providerId="LiveId" clId="{23D6907B-A93B-4B68-AAB0-8812F8C2E7F2}" dt="2021-04-09T10:43:42.389" v="100" actId="14100"/>
          <ac:picMkLst>
            <pc:docMk/>
            <pc:sldMk cId="3554866888" sldId="1856"/>
            <ac:picMk id="26" creationId="{6360964E-455E-4A3D-BE64-C989876DC243}"/>
          </ac:picMkLst>
        </pc:picChg>
        <pc:picChg chg="add mod">
          <ac:chgData name="Eldert Grootenboer" userId="3fe8758b2c2b58d2" providerId="LiveId" clId="{23D6907B-A93B-4B68-AAB0-8812F8C2E7F2}" dt="2021-04-09T10:43:42.389" v="100" actId="14100"/>
          <ac:picMkLst>
            <pc:docMk/>
            <pc:sldMk cId="3554866888" sldId="1856"/>
            <ac:picMk id="27" creationId="{5BAE5D78-9428-4AB0-8AA5-C56BE139E615}"/>
          </ac:picMkLst>
        </pc:picChg>
        <pc:picChg chg="mod">
          <ac:chgData name="Eldert Grootenboer" userId="3fe8758b2c2b58d2" providerId="LiveId" clId="{23D6907B-A93B-4B68-AAB0-8812F8C2E7F2}" dt="2021-04-09T10:43:42.389" v="100" actId="14100"/>
          <ac:picMkLst>
            <pc:docMk/>
            <pc:sldMk cId="3554866888" sldId="1856"/>
            <ac:picMk id="37" creationId="{C31F54E7-4648-42C9-BC32-CB20DAB52EF4}"/>
          </ac:picMkLst>
        </pc:picChg>
        <pc:picChg chg="add mod">
          <ac:chgData name="Eldert Grootenboer" userId="3fe8758b2c2b58d2" providerId="LiveId" clId="{23D6907B-A93B-4B68-AAB0-8812F8C2E7F2}" dt="2021-04-09T10:43:42.389" v="100" actId="14100"/>
          <ac:picMkLst>
            <pc:docMk/>
            <pc:sldMk cId="3554866888" sldId="1856"/>
            <ac:picMk id="43" creationId="{B0ACE36C-2266-4D0D-9B15-B35AEE310862}"/>
          </ac:picMkLst>
        </pc:picChg>
        <pc:picChg chg="mod">
          <ac:chgData name="Eldert Grootenboer" userId="3fe8758b2c2b58d2" providerId="LiveId" clId="{23D6907B-A93B-4B68-AAB0-8812F8C2E7F2}" dt="2021-04-09T10:43:42.389" v="100" actId="14100"/>
          <ac:picMkLst>
            <pc:docMk/>
            <pc:sldMk cId="3554866888" sldId="1856"/>
            <ac:picMk id="6146" creationId="{B0750674-1BAB-49B1-ABD7-2E131C74A395}"/>
          </ac:picMkLst>
        </pc:picChg>
        <pc:cxnChg chg="mod">
          <ac:chgData name="Eldert Grootenboer" userId="3fe8758b2c2b58d2" providerId="LiveId" clId="{23D6907B-A93B-4B68-AAB0-8812F8C2E7F2}" dt="2021-04-09T10:43:42.389" v="100" actId="14100"/>
          <ac:cxnSpMkLst>
            <pc:docMk/>
            <pc:sldMk cId="3554866888" sldId="1856"/>
            <ac:cxnSpMk id="17" creationId="{49119596-079F-472D-9750-796EF923DFDE}"/>
          </ac:cxnSpMkLst>
        </pc:cxnChg>
        <pc:cxnChg chg="mod">
          <ac:chgData name="Eldert Grootenboer" userId="3fe8758b2c2b58d2" providerId="LiveId" clId="{23D6907B-A93B-4B68-AAB0-8812F8C2E7F2}" dt="2021-04-09T10:43:42.389" v="100" actId="14100"/>
          <ac:cxnSpMkLst>
            <pc:docMk/>
            <pc:sldMk cId="3554866888" sldId="1856"/>
            <ac:cxnSpMk id="19" creationId="{BC0F4DCE-517F-4A4A-A619-875CABE30B7F}"/>
          </ac:cxnSpMkLst>
        </pc:cxnChg>
        <pc:cxnChg chg="add del mod">
          <ac:chgData name="Eldert Grootenboer" userId="3fe8758b2c2b58d2" providerId="LiveId" clId="{23D6907B-A93B-4B68-AAB0-8812F8C2E7F2}" dt="2021-04-09T10:43:42.389" v="100" actId="14100"/>
          <ac:cxnSpMkLst>
            <pc:docMk/>
            <pc:sldMk cId="3554866888" sldId="1856"/>
            <ac:cxnSpMk id="23" creationId="{74B42D54-74DB-463B-9F69-651727D7E138}"/>
          </ac:cxnSpMkLst>
        </pc:cxnChg>
        <pc:cxnChg chg="del mod">
          <ac:chgData name="Eldert Grootenboer" userId="3fe8758b2c2b58d2" providerId="LiveId" clId="{23D6907B-A93B-4B68-AAB0-8812F8C2E7F2}" dt="2021-04-09T10:37:32.740" v="58" actId="478"/>
          <ac:cxnSpMkLst>
            <pc:docMk/>
            <pc:sldMk cId="3554866888" sldId="1856"/>
            <ac:cxnSpMk id="25" creationId="{7C605C1E-7298-4406-8473-68D8020F1000}"/>
          </ac:cxnSpMkLst>
        </pc:cxnChg>
        <pc:cxnChg chg="add del mod">
          <ac:chgData name="Eldert Grootenboer" userId="3fe8758b2c2b58d2" providerId="LiveId" clId="{23D6907B-A93B-4B68-AAB0-8812F8C2E7F2}" dt="2021-04-09T10:35:00.310" v="32" actId="11529"/>
          <ac:cxnSpMkLst>
            <pc:docMk/>
            <pc:sldMk cId="3554866888" sldId="1856"/>
            <ac:cxnSpMk id="28" creationId="{5583C18A-FA6C-417D-BA21-1523A1CDF009}"/>
          </ac:cxnSpMkLst>
        </pc:cxnChg>
        <pc:cxnChg chg="mod">
          <ac:chgData name="Eldert Grootenboer" userId="3fe8758b2c2b58d2" providerId="LiveId" clId="{23D6907B-A93B-4B68-AAB0-8812F8C2E7F2}" dt="2021-04-09T10:43:42.389" v="100" actId="14100"/>
          <ac:cxnSpMkLst>
            <pc:docMk/>
            <pc:sldMk cId="3554866888" sldId="1856"/>
            <ac:cxnSpMk id="29" creationId="{6C2882F2-DC79-477E-81DE-9343E99B6B7B}"/>
          </ac:cxnSpMkLst>
        </pc:cxnChg>
        <pc:cxnChg chg="mod">
          <ac:chgData name="Eldert Grootenboer" userId="3fe8758b2c2b58d2" providerId="LiveId" clId="{23D6907B-A93B-4B68-AAB0-8812F8C2E7F2}" dt="2021-04-09T10:43:42.389" v="100" actId="14100"/>
          <ac:cxnSpMkLst>
            <pc:docMk/>
            <pc:sldMk cId="3554866888" sldId="1856"/>
            <ac:cxnSpMk id="31" creationId="{47FF76DD-7ED3-4716-9718-6D6B980118A6}"/>
          </ac:cxnSpMkLst>
        </pc:cxnChg>
        <pc:cxnChg chg="mod">
          <ac:chgData name="Eldert Grootenboer" userId="3fe8758b2c2b58d2" providerId="LiveId" clId="{23D6907B-A93B-4B68-AAB0-8812F8C2E7F2}" dt="2021-04-09T10:43:42.389" v="100" actId="14100"/>
          <ac:cxnSpMkLst>
            <pc:docMk/>
            <pc:sldMk cId="3554866888" sldId="1856"/>
            <ac:cxnSpMk id="33" creationId="{F8D38E99-044C-4E36-8187-6E3ABB625944}"/>
          </ac:cxnSpMkLst>
        </pc:cxnChg>
        <pc:cxnChg chg="mod">
          <ac:chgData name="Eldert Grootenboer" userId="3fe8758b2c2b58d2" providerId="LiveId" clId="{23D6907B-A93B-4B68-AAB0-8812F8C2E7F2}" dt="2021-04-09T10:43:42.389" v="100" actId="14100"/>
          <ac:cxnSpMkLst>
            <pc:docMk/>
            <pc:sldMk cId="3554866888" sldId="1856"/>
            <ac:cxnSpMk id="35" creationId="{BA8F9710-F205-47F9-9D05-FC6B5A72624D}"/>
          </ac:cxnSpMkLst>
        </pc:cxnChg>
        <pc:cxnChg chg="mod">
          <ac:chgData name="Eldert Grootenboer" userId="3fe8758b2c2b58d2" providerId="LiveId" clId="{23D6907B-A93B-4B68-AAB0-8812F8C2E7F2}" dt="2021-04-09T10:43:42.389" v="100" actId="14100"/>
          <ac:cxnSpMkLst>
            <pc:docMk/>
            <pc:sldMk cId="3554866888" sldId="1856"/>
            <ac:cxnSpMk id="38" creationId="{826E5115-FD00-405C-B034-E193523D5259}"/>
          </ac:cxnSpMkLst>
        </pc:cxnChg>
        <pc:cxnChg chg="add mod">
          <ac:chgData name="Eldert Grootenboer" userId="3fe8758b2c2b58d2" providerId="LiveId" clId="{23D6907B-A93B-4B68-AAB0-8812F8C2E7F2}" dt="2021-04-09T10:43:42.389" v="100" actId="14100"/>
          <ac:cxnSpMkLst>
            <pc:docMk/>
            <pc:sldMk cId="3554866888" sldId="1856"/>
            <ac:cxnSpMk id="45" creationId="{23385D40-1B16-4E6D-AE90-796340CEE4D5}"/>
          </ac:cxnSpMkLst>
        </pc:cxnChg>
        <pc:cxnChg chg="add mod">
          <ac:chgData name="Eldert Grootenboer" userId="3fe8758b2c2b58d2" providerId="LiveId" clId="{23D6907B-A93B-4B68-AAB0-8812F8C2E7F2}" dt="2021-04-09T10:43:42.389" v="100" actId="14100"/>
          <ac:cxnSpMkLst>
            <pc:docMk/>
            <pc:sldMk cId="3554866888" sldId="1856"/>
            <ac:cxnSpMk id="47" creationId="{D70C315A-EDB4-410A-A7BB-39C7388F3FA4}"/>
          </ac:cxnSpMkLst>
        </pc:cxnChg>
        <pc:cxnChg chg="add mod">
          <ac:chgData name="Eldert Grootenboer" userId="3fe8758b2c2b58d2" providerId="LiveId" clId="{23D6907B-A93B-4B68-AAB0-8812F8C2E7F2}" dt="2021-04-09T10:43:42.389" v="100" actId="14100"/>
          <ac:cxnSpMkLst>
            <pc:docMk/>
            <pc:sldMk cId="3554866888" sldId="1856"/>
            <ac:cxnSpMk id="49" creationId="{4D62674E-F814-449B-9FAD-AF3C2E3B264D}"/>
          </ac:cxnSpMkLst>
        </pc:cxnChg>
        <pc:cxnChg chg="add mod">
          <ac:chgData name="Eldert Grootenboer" userId="3fe8758b2c2b58d2" providerId="LiveId" clId="{23D6907B-A93B-4B68-AAB0-8812F8C2E7F2}" dt="2021-04-09T10:43:42.389" v="100" actId="14100"/>
          <ac:cxnSpMkLst>
            <pc:docMk/>
            <pc:sldMk cId="3554866888" sldId="1856"/>
            <ac:cxnSpMk id="51" creationId="{52F37EC5-AFB2-4D45-8E8E-260BA2D1CEF6}"/>
          </ac:cxnSpMkLst>
        </pc:cxnChg>
        <pc:cxnChg chg="add del">
          <ac:chgData name="Eldert Grootenboer" userId="3fe8758b2c2b58d2" providerId="LiveId" clId="{23D6907B-A93B-4B68-AAB0-8812F8C2E7F2}" dt="2021-04-09T10:38:24.338" v="65" actId="478"/>
          <ac:cxnSpMkLst>
            <pc:docMk/>
            <pc:sldMk cId="3554866888" sldId="1856"/>
            <ac:cxnSpMk id="53" creationId="{1890267B-BDC4-4E38-A9ED-C1FB3A41B8C4}"/>
          </ac:cxnSpMkLst>
        </pc:cxnChg>
        <pc:cxnChg chg="add mod">
          <ac:chgData name="Eldert Grootenboer" userId="3fe8758b2c2b58d2" providerId="LiveId" clId="{23D6907B-A93B-4B68-AAB0-8812F8C2E7F2}" dt="2021-04-09T10:43:42.389" v="100" actId="14100"/>
          <ac:cxnSpMkLst>
            <pc:docMk/>
            <pc:sldMk cId="3554866888" sldId="1856"/>
            <ac:cxnSpMk id="59" creationId="{35D5801F-4A25-420A-9775-D3D27E16FA25}"/>
          </ac:cxnSpMkLst>
        </pc:cxnChg>
        <pc:cxnChg chg="add mod">
          <ac:chgData name="Eldert Grootenboer" userId="3fe8758b2c2b58d2" providerId="LiveId" clId="{23D6907B-A93B-4B68-AAB0-8812F8C2E7F2}" dt="2021-04-09T10:43:42.389" v="100" actId="14100"/>
          <ac:cxnSpMkLst>
            <pc:docMk/>
            <pc:sldMk cId="3554866888" sldId="1856"/>
            <ac:cxnSpMk id="61" creationId="{A2429135-BAA9-4A07-AB82-DDF77FFE80B2}"/>
          </ac:cxnSpMkLst>
        </pc:cxnChg>
        <pc:cxnChg chg="add mod">
          <ac:chgData name="Eldert Grootenboer" userId="3fe8758b2c2b58d2" providerId="LiveId" clId="{23D6907B-A93B-4B68-AAB0-8812F8C2E7F2}" dt="2021-04-09T10:43:42.389" v="100" actId="14100"/>
          <ac:cxnSpMkLst>
            <pc:docMk/>
            <pc:sldMk cId="3554866888" sldId="1856"/>
            <ac:cxnSpMk id="63" creationId="{15193934-6A6E-47C3-BBB9-927A6F37B872}"/>
          </ac:cxnSpMkLst>
        </pc:cxnChg>
      </pc:sldChg>
      <pc:sldChg chg="del">
        <pc:chgData name="Eldert Grootenboer" userId="3fe8758b2c2b58d2" providerId="LiveId" clId="{23D6907B-A93B-4B68-AAB0-8812F8C2E7F2}" dt="2021-04-09T11:11:50.659" v="119" actId="47"/>
        <pc:sldMkLst>
          <pc:docMk/>
          <pc:sldMk cId="1208244892" sldId="1862"/>
        </pc:sldMkLst>
      </pc:sldChg>
      <pc:sldChg chg="mod modShow">
        <pc:chgData name="Eldert Grootenboer" userId="3fe8758b2c2b58d2" providerId="LiveId" clId="{23D6907B-A93B-4B68-AAB0-8812F8C2E7F2}" dt="2021-04-09T11:10:05.557" v="103" actId="729"/>
        <pc:sldMkLst>
          <pc:docMk/>
          <pc:sldMk cId="847906476" sldId="1863"/>
        </pc:sldMkLst>
      </pc:sldChg>
      <pc:sldChg chg="modTransition">
        <pc:chgData name="Eldert Grootenboer" userId="3fe8758b2c2b58d2" providerId="LiveId" clId="{23D6907B-A93B-4B68-AAB0-8812F8C2E7F2}" dt="2021-04-10T16:47:13.199" v="401"/>
        <pc:sldMkLst>
          <pc:docMk/>
          <pc:sldMk cId="377708338" sldId="1958"/>
        </pc:sldMkLst>
      </pc:sldChg>
      <pc:sldChg chg="addSp delSp modSp mod chgLayout">
        <pc:chgData name="Eldert Grootenboer" userId="3fe8758b2c2b58d2" providerId="LiveId" clId="{23D6907B-A93B-4B68-AAB0-8812F8C2E7F2}" dt="2021-04-10T19:50:21.607" v="455" actId="1076"/>
        <pc:sldMkLst>
          <pc:docMk/>
          <pc:sldMk cId="891752123" sldId="1997"/>
        </pc:sldMkLst>
        <pc:spChg chg="mod ord">
          <ac:chgData name="Eldert Grootenboer" userId="3fe8758b2c2b58d2" providerId="LiveId" clId="{23D6907B-A93B-4B68-AAB0-8812F8C2E7F2}" dt="2021-04-09T11:13:10.565" v="124" actId="6264"/>
          <ac:spMkLst>
            <pc:docMk/>
            <pc:sldMk cId="891752123" sldId="1997"/>
            <ac:spMk id="2" creationId="{EDF5E76B-98B8-4D90-8AEA-7411FE79CE78}"/>
          </ac:spMkLst>
        </pc:spChg>
        <pc:spChg chg="add del mod">
          <ac:chgData name="Eldert Grootenboer" userId="3fe8758b2c2b58d2" providerId="LiveId" clId="{23D6907B-A93B-4B68-AAB0-8812F8C2E7F2}" dt="2021-04-09T11:13:10.565" v="124" actId="6264"/>
          <ac:spMkLst>
            <pc:docMk/>
            <pc:sldMk cId="891752123" sldId="1997"/>
            <ac:spMk id="3" creationId="{1F7B563C-C865-4144-8DC7-D6EC661BCD38}"/>
          </ac:spMkLst>
        </pc:spChg>
        <pc:picChg chg="mod">
          <ac:chgData name="Eldert Grootenboer" userId="3fe8758b2c2b58d2" providerId="LiveId" clId="{23D6907B-A93B-4B68-AAB0-8812F8C2E7F2}" dt="2021-04-10T19:50:18.070" v="454" actId="1076"/>
          <ac:picMkLst>
            <pc:docMk/>
            <pc:sldMk cId="891752123" sldId="1997"/>
            <ac:picMk id="14" creationId="{17D8DC3E-938A-4B8E-9849-BB9EC563AC2D}"/>
          </ac:picMkLst>
        </pc:picChg>
        <pc:picChg chg="mod">
          <ac:chgData name="Eldert Grootenboer" userId="3fe8758b2c2b58d2" providerId="LiveId" clId="{23D6907B-A93B-4B68-AAB0-8812F8C2E7F2}" dt="2021-04-10T19:50:01.067" v="452" actId="1076"/>
          <ac:picMkLst>
            <pc:docMk/>
            <pc:sldMk cId="891752123" sldId="1997"/>
            <ac:picMk id="17" creationId="{0C413F6D-2B4F-4F91-A559-857AC1762A4D}"/>
          </ac:picMkLst>
        </pc:picChg>
        <pc:picChg chg="mod">
          <ac:chgData name="Eldert Grootenboer" userId="3fe8758b2c2b58d2" providerId="LiveId" clId="{23D6907B-A93B-4B68-AAB0-8812F8C2E7F2}" dt="2021-04-10T19:50:21.607" v="455" actId="1076"/>
          <ac:picMkLst>
            <pc:docMk/>
            <pc:sldMk cId="891752123" sldId="1997"/>
            <ac:picMk id="18" creationId="{CFB40FDA-39CD-4620-9C61-B9A00618B063}"/>
          </ac:picMkLst>
        </pc:picChg>
      </pc:sldChg>
      <pc:sldChg chg="del">
        <pc:chgData name="Eldert Grootenboer" userId="3fe8758b2c2b58d2" providerId="LiveId" clId="{23D6907B-A93B-4B68-AAB0-8812F8C2E7F2}" dt="2021-04-09T09:45:50.007" v="0" actId="47"/>
        <pc:sldMkLst>
          <pc:docMk/>
          <pc:sldMk cId="916303632" sldId="2009"/>
        </pc:sldMkLst>
      </pc:sldChg>
      <pc:sldChg chg="mod modShow">
        <pc:chgData name="Eldert Grootenboer" userId="3fe8758b2c2b58d2" providerId="LiveId" clId="{23D6907B-A93B-4B68-AAB0-8812F8C2E7F2}" dt="2021-04-09T11:10:05.557" v="103" actId="729"/>
        <pc:sldMkLst>
          <pc:docMk/>
          <pc:sldMk cId="1854621498" sldId="2111"/>
        </pc:sldMkLst>
      </pc:sldChg>
      <pc:sldChg chg="delSp modSp modAnim">
        <pc:chgData name="Eldert Grootenboer" userId="3fe8758b2c2b58d2" providerId="LiveId" clId="{23D6907B-A93B-4B68-AAB0-8812F8C2E7F2}" dt="2021-04-10T16:44:46.570" v="378"/>
        <pc:sldMkLst>
          <pc:docMk/>
          <pc:sldMk cId="1918093592" sldId="2457"/>
        </pc:sldMkLst>
        <pc:spChg chg="mod topLvl">
          <ac:chgData name="Eldert Grootenboer" userId="3fe8758b2c2b58d2" providerId="LiveId" clId="{23D6907B-A93B-4B68-AAB0-8812F8C2E7F2}" dt="2021-04-10T16:41:02.812" v="341" actId="165"/>
          <ac:spMkLst>
            <pc:docMk/>
            <pc:sldMk cId="1918093592" sldId="2457"/>
            <ac:spMk id="9" creationId="{6F8FB053-736E-43ED-A1F4-C55737F82CF2}"/>
          </ac:spMkLst>
        </pc:spChg>
        <pc:spChg chg="mod topLvl">
          <ac:chgData name="Eldert Grootenboer" userId="3fe8758b2c2b58d2" providerId="LiveId" clId="{23D6907B-A93B-4B68-AAB0-8812F8C2E7F2}" dt="2021-04-10T16:41:02.812" v="341" actId="165"/>
          <ac:spMkLst>
            <pc:docMk/>
            <pc:sldMk cId="1918093592" sldId="2457"/>
            <ac:spMk id="10" creationId="{77EAA099-CE3C-42FB-827F-37C57AEEBC36}"/>
          </ac:spMkLst>
        </pc:spChg>
        <pc:spChg chg="mod topLvl">
          <ac:chgData name="Eldert Grootenboer" userId="3fe8758b2c2b58d2" providerId="LiveId" clId="{23D6907B-A93B-4B68-AAB0-8812F8C2E7F2}" dt="2021-04-10T16:41:02.812" v="341" actId="165"/>
          <ac:spMkLst>
            <pc:docMk/>
            <pc:sldMk cId="1918093592" sldId="2457"/>
            <ac:spMk id="11" creationId="{8B389930-A5B3-404B-9E30-2BFEF7AC36E7}"/>
          </ac:spMkLst>
        </pc:spChg>
        <pc:spChg chg="mod topLvl">
          <ac:chgData name="Eldert Grootenboer" userId="3fe8758b2c2b58d2" providerId="LiveId" clId="{23D6907B-A93B-4B68-AAB0-8812F8C2E7F2}" dt="2021-04-10T16:41:02.812" v="341" actId="165"/>
          <ac:spMkLst>
            <pc:docMk/>
            <pc:sldMk cId="1918093592" sldId="2457"/>
            <ac:spMk id="12" creationId="{D10E637A-BAA4-4D2B-B179-EAA3639A5861}"/>
          </ac:spMkLst>
        </pc:spChg>
        <pc:spChg chg="mod topLvl">
          <ac:chgData name="Eldert Grootenboer" userId="3fe8758b2c2b58d2" providerId="LiveId" clId="{23D6907B-A93B-4B68-AAB0-8812F8C2E7F2}" dt="2021-04-10T16:41:33.497" v="345" actId="165"/>
          <ac:spMkLst>
            <pc:docMk/>
            <pc:sldMk cId="1918093592" sldId="2457"/>
            <ac:spMk id="13" creationId="{05BAF4FF-99D5-4433-B129-92B257B2CABA}"/>
          </ac:spMkLst>
        </pc:spChg>
        <pc:spChg chg="mod topLvl">
          <ac:chgData name="Eldert Grootenboer" userId="3fe8758b2c2b58d2" providerId="LiveId" clId="{23D6907B-A93B-4B68-AAB0-8812F8C2E7F2}" dt="2021-04-10T16:41:33.497" v="345" actId="165"/>
          <ac:spMkLst>
            <pc:docMk/>
            <pc:sldMk cId="1918093592" sldId="2457"/>
            <ac:spMk id="14" creationId="{428A1D24-20BB-4F5F-8691-39EF4EABAAA2}"/>
          </ac:spMkLst>
        </pc:spChg>
        <pc:spChg chg="mod topLvl">
          <ac:chgData name="Eldert Grootenboer" userId="3fe8758b2c2b58d2" providerId="LiveId" clId="{23D6907B-A93B-4B68-AAB0-8812F8C2E7F2}" dt="2021-04-10T16:41:33.497" v="345" actId="165"/>
          <ac:spMkLst>
            <pc:docMk/>
            <pc:sldMk cId="1918093592" sldId="2457"/>
            <ac:spMk id="15" creationId="{E891416B-4546-457D-AC4E-432C7D3104AE}"/>
          </ac:spMkLst>
        </pc:spChg>
        <pc:spChg chg="mod topLvl">
          <ac:chgData name="Eldert Grootenboer" userId="3fe8758b2c2b58d2" providerId="LiveId" clId="{23D6907B-A93B-4B68-AAB0-8812F8C2E7F2}" dt="2021-04-10T16:41:33.497" v="345" actId="165"/>
          <ac:spMkLst>
            <pc:docMk/>
            <pc:sldMk cId="1918093592" sldId="2457"/>
            <ac:spMk id="16" creationId="{EAFC0157-E33A-4BDC-87DE-0959361A17C6}"/>
          </ac:spMkLst>
        </pc:spChg>
        <pc:spChg chg="mod topLvl">
          <ac:chgData name="Eldert Grootenboer" userId="3fe8758b2c2b58d2" providerId="LiveId" clId="{23D6907B-A93B-4B68-AAB0-8812F8C2E7F2}" dt="2021-04-10T16:40:47.976" v="340" actId="165"/>
          <ac:spMkLst>
            <pc:docMk/>
            <pc:sldMk cId="1918093592" sldId="2457"/>
            <ac:spMk id="22" creationId="{5526B0F4-1BAC-46F1-B5FC-236AB85FE59E}"/>
          </ac:spMkLst>
        </pc:spChg>
        <pc:spChg chg="mod topLvl">
          <ac:chgData name="Eldert Grootenboer" userId="3fe8758b2c2b58d2" providerId="LiveId" clId="{23D6907B-A93B-4B68-AAB0-8812F8C2E7F2}" dt="2021-04-10T16:40:47.976" v="340" actId="165"/>
          <ac:spMkLst>
            <pc:docMk/>
            <pc:sldMk cId="1918093592" sldId="2457"/>
            <ac:spMk id="23" creationId="{E9788904-F4BB-49BA-A192-9CCB9F4C9DD3}"/>
          </ac:spMkLst>
        </pc:spChg>
        <pc:spChg chg="mod topLvl">
          <ac:chgData name="Eldert Grootenboer" userId="3fe8758b2c2b58d2" providerId="LiveId" clId="{23D6907B-A93B-4B68-AAB0-8812F8C2E7F2}" dt="2021-04-10T16:40:47.976" v="340" actId="165"/>
          <ac:spMkLst>
            <pc:docMk/>
            <pc:sldMk cId="1918093592" sldId="2457"/>
            <ac:spMk id="24" creationId="{DD9CC73A-BC67-4324-8C90-61558E531EF5}"/>
          </ac:spMkLst>
        </pc:spChg>
        <pc:spChg chg="mod topLvl">
          <ac:chgData name="Eldert Grootenboer" userId="3fe8758b2c2b58d2" providerId="LiveId" clId="{23D6907B-A93B-4B68-AAB0-8812F8C2E7F2}" dt="2021-04-10T16:40:47.976" v="340" actId="165"/>
          <ac:spMkLst>
            <pc:docMk/>
            <pc:sldMk cId="1918093592" sldId="2457"/>
            <ac:spMk id="26" creationId="{6D119B24-D58F-4654-B577-9A324BBCB382}"/>
          </ac:spMkLst>
        </pc:spChg>
        <pc:spChg chg="mod topLvl">
          <ac:chgData name="Eldert Grootenboer" userId="3fe8758b2c2b58d2" providerId="LiveId" clId="{23D6907B-A93B-4B68-AAB0-8812F8C2E7F2}" dt="2021-04-10T16:40:47.976" v="340" actId="165"/>
          <ac:spMkLst>
            <pc:docMk/>
            <pc:sldMk cId="1918093592" sldId="2457"/>
            <ac:spMk id="27" creationId="{4DBC139F-40C0-4573-A355-E0E9E9828911}"/>
          </ac:spMkLst>
        </pc:spChg>
        <pc:spChg chg="mod topLvl">
          <ac:chgData name="Eldert Grootenboer" userId="3fe8758b2c2b58d2" providerId="LiveId" clId="{23D6907B-A93B-4B68-AAB0-8812F8C2E7F2}" dt="2021-04-10T16:40:47.976" v="340" actId="165"/>
          <ac:spMkLst>
            <pc:docMk/>
            <pc:sldMk cId="1918093592" sldId="2457"/>
            <ac:spMk id="28" creationId="{8E989B97-993B-4BE1-A4A8-D61430E761C2}"/>
          </ac:spMkLst>
        </pc:spChg>
        <pc:spChg chg="mod topLvl">
          <ac:chgData name="Eldert Grootenboer" userId="3fe8758b2c2b58d2" providerId="LiveId" clId="{23D6907B-A93B-4B68-AAB0-8812F8C2E7F2}" dt="2021-04-10T16:40:47.976" v="340" actId="165"/>
          <ac:spMkLst>
            <pc:docMk/>
            <pc:sldMk cId="1918093592" sldId="2457"/>
            <ac:spMk id="32" creationId="{56AF6BB8-2B96-4E96-A02C-8C89D0D7B7A2}"/>
          </ac:spMkLst>
        </pc:spChg>
        <pc:spChg chg="mod topLvl">
          <ac:chgData name="Eldert Grootenboer" userId="3fe8758b2c2b58d2" providerId="LiveId" clId="{23D6907B-A93B-4B68-AAB0-8812F8C2E7F2}" dt="2021-04-10T16:40:47.976" v="340" actId="165"/>
          <ac:spMkLst>
            <pc:docMk/>
            <pc:sldMk cId="1918093592" sldId="2457"/>
            <ac:spMk id="33" creationId="{DCE1F948-EC35-4EA3-B698-1473F04999DB}"/>
          </ac:spMkLst>
        </pc:spChg>
        <pc:spChg chg="mod topLvl">
          <ac:chgData name="Eldert Grootenboer" userId="3fe8758b2c2b58d2" providerId="LiveId" clId="{23D6907B-A93B-4B68-AAB0-8812F8C2E7F2}" dt="2021-04-10T16:40:47.976" v="340" actId="165"/>
          <ac:spMkLst>
            <pc:docMk/>
            <pc:sldMk cId="1918093592" sldId="2457"/>
            <ac:spMk id="35" creationId="{9D0EFFDC-06F8-4D72-8DC8-5804448E2208}"/>
          </ac:spMkLst>
        </pc:spChg>
        <pc:spChg chg="mod topLvl">
          <ac:chgData name="Eldert Grootenboer" userId="3fe8758b2c2b58d2" providerId="LiveId" clId="{23D6907B-A93B-4B68-AAB0-8812F8C2E7F2}" dt="2021-04-10T16:40:47.976" v="340" actId="165"/>
          <ac:spMkLst>
            <pc:docMk/>
            <pc:sldMk cId="1918093592" sldId="2457"/>
            <ac:spMk id="36" creationId="{D038B65F-D4DF-463F-BC6A-02D2F5F47EDA}"/>
          </ac:spMkLst>
        </pc:spChg>
        <pc:spChg chg="mod topLvl">
          <ac:chgData name="Eldert Grootenboer" userId="3fe8758b2c2b58d2" providerId="LiveId" clId="{23D6907B-A93B-4B68-AAB0-8812F8C2E7F2}" dt="2021-04-10T16:40:47.976" v="340" actId="165"/>
          <ac:spMkLst>
            <pc:docMk/>
            <pc:sldMk cId="1918093592" sldId="2457"/>
            <ac:spMk id="38" creationId="{AD3EE9E7-4323-45F9-B92C-C1114D3D8AE4}"/>
          </ac:spMkLst>
        </pc:spChg>
        <pc:spChg chg="mod topLvl">
          <ac:chgData name="Eldert Grootenboer" userId="3fe8758b2c2b58d2" providerId="LiveId" clId="{23D6907B-A93B-4B68-AAB0-8812F8C2E7F2}" dt="2021-04-10T16:40:47.976" v="340" actId="165"/>
          <ac:spMkLst>
            <pc:docMk/>
            <pc:sldMk cId="1918093592" sldId="2457"/>
            <ac:spMk id="40" creationId="{9A93BD02-669C-4352-B9C4-64E206126ABB}"/>
          </ac:spMkLst>
        </pc:spChg>
        <pc:grpChg chg="del">
          <ac:chgData name="Eldert Grootenboer" userId="3fe8758b2c2b58d2" providerId="LiveId" clId="{23D6907B-A93B-4B68-AAB0-8812F8C2E7F2}" dt="2021-04-10T16:41:33.497" v="345" actId="165"/>
          <ac:grpSpMkLst>
            <pc:docMk/>
            <pc:sldMk cId="1918093592" sldId="2457"/>
            <ac:grpSpMk id="2" creationId="{471AC781-FA55-416F-8185-151A9F3A7FDD}"/>
          </ac:grpSpMkLst>
        </pc:grpChg>
        <pc:grpChg chg="del">
          <ac:chgData name="Eldert Grootenboer" userId="3fe8758b2c2b58d2" providerId="LiveId" clId="{23D6907B-A93B-4B68-AAB0-8812F8C2E7F2}" dt="2021-04-10T16:41:02.812" v="341" actId="165"/>
          <ac:grpSpMkLst>
            <pc:docMk/>
            <pc:sldMk cId="1918093592" sldId="2457"/>
            <ac:grpSpMk id="3" creationId="{AA5985A2-194B-4480-A818-D648376A2599}"/>
          </ac:grpSpMkLst>
        </pc:grpChg>
        <pc:grpChg chg="del">
          <ac:chgData name="Eldert Grootenboer" userId="3fe8758b2c2b58d2" providerId="LiveId" clId="{23D6907B-A93B-4B68-AAB0-8812F8C2E7F2}" dt="2021-04-10T16:40:47.976" v="340" actId="165"/>
          <ac:grpSpMkLst>
            <pc:docMk/>
            <pc:sldMk cId="1918093592" sldId="2457"/>
            <ac:grpSpMk id="5" creationId="{2EBECDCF-25D8-451D-A305-D4C446357A9B}"/>
          </ac:grpSpMkLst>
        </pc:grpChg>
        <pc:picChg chg="mod topLvl">
          <ac:chgData name="Eldert Grootenboer" userId="3fe8758b2c2b58d2" providerId="LiveId" clId="{23D6907B-A93B-4B68-AAB0-8812F8C2E7F2}" dt="2021-04-10T16:40:47.976" v="340" actId="165"/>
          <ac:picMkLst>
            <pc:docMk/>
            <pc:sldMk cId="1918093592" sldId="2457"/>
            <ac:picMk id="4" creationId="{98FF5916-2785-436B-B05A-DF118CEABDAD}"/>
          </ac:picMkLst>
        </pc:picChg>
        <pc:cxnChg chg="mod topLvl">
          <ac:chgData name="Eldert Grootenboer" userId="3fe8758b2c2b58d2" providerId="LiveId" clId="{23D6907B-A93B-4B68-AAB0-8812F8C2E7F2}" dt="2021-04-10T16:41:33.497" v="345" actId="165"/>
          <ac:cxnSpMkLst>
            <pc:docMk/>
            <pc:sldMk cId="1918093592" sldId="2457"/>
            <ac:cxnSpMk id="17" creationId="{48DC68DF-6D51-490B-9505-A2FC7F078D22}"/>
          </ac:cxnSpMkLst>
        </pc:cxnChg>
        <pc:cxnChg chg="mod topLvl">
          <ac:chgData name="Eldert Grootenboer" userId="3fe8758b2c2b58d2" providerId="LiveId" clId="{23D6907B-A93B-4B68-AAB0-8812F8C2E7F2}" dt="2021-04-10T16:41:33.497" v="345" actId="165"/>
          <ac:cxnSpMkLst>
            <pc:docMk/>
            <pc:sldMk cId="1918093592" sldId="2457"/>
            <ac:cxnSpMk id="18" creationId="{ECE23BEE-622B-46F8-8456-0E62F3937928}"/>
          </ac:cxnSpMkLst>
        </pc:cxnChg>
        <pc:cxnChg chg="mod topLvl">
          <ac:chgData name="Eldert Grootenboer" userId="3fe8758b2c2b58d2" providerId="LiveId" clId="{23D6907B-A93B-4B68-AAB0-8812F8C2E7F2}" dt="2021-04-10T16:41:33.497" v="345" actId="165"/>
          <ac:cxnSpMkLst>
            <pc:docMk/>
            <pc:sldMk cId="1918093592" sldId="2457"/>
            <ac:cxnSpMk id="19" creationId="{4D6E45AB-1890-4581-A1BB-19077A0BF7ED}"/>
          </ac:cxnSpMkLst>
        </pc:cxnChg>
      </pc:sldChg>
      <pc:sldChg chg="delSp modSp modAnim">
        <pc:chgData name="Eldert Grootenboer" userId="3fe8758b2c2b58d2" providerId="LiveId" clId="{23D6907B-A93B-4B68-AAB0-8812F8C2E7F2}" dt="2021-04-10T16:45:38.613" v="389"/>
        <pc:sldMkLst>
          <pc:docMk/>
          <pc:sldMk cId="2967473718" sldId="2458"/>
        </pc:sldMkLst>
        <pc:spChg chg="mod topLvl">
          <ac:chgData name="Eldert Grootenboer" userId="3fe8758b2c2b58d2" providerId="LiveId" clId="{23D6907B-A93B-4B68-AAB0-8812F8C2E7F2}" dt="2021-04-10T16:42:53.876" v="362" actId="165"/>
          <ac:spMkLst>
            <pc:docMk/>
            <pc:sldMk cId="2967473718" sldId="2458"/>
            <ac:spMk id="9" creationId="{6F8FB053-736E-43ED-A1F4-C55737F82CF2}"/>
          </ac:spMkLst>
        </pc:spChg>
        <pc:spChg chg="mod topLvl">
          <ac:chgData name="Eldert Grootenboer" userId="3fe8758b2c2b58d2" providerId="LiveId" clId="{23D6907B-A93B-4B68-AAB0-8812F8C2E7F2}" dt="2021-04-10T16:42:53.876" v="362" actId="165"/>
          <ac:spMkLst>
            <pc:docMk/>
            <pc:sldMk cId="2967473718" sldId="2458"/>
            <ac:spMk id="10" creationId="{77EAA099-CE3C-42FB-827F-37C57AEEBC36}"/>
          </ac:spMkLst>
        </pc:spChg>
        <pc:spChg chg="mod topLvl">
          <ac:chgData name="Eldert Grootenboer" userId="3fe8758b2c2b58d2" providerId="LiveId" clId="{23D6907B-A93B-4B68-AAB0-8812F8C2E7F2}" dt="2021-04-10T16:42:53.876" v="362" actId="165"/>
          <ac:spMkLst>
            <pc:docMk/>
            <pc:sldMk cId="2967473718" sldId="2458"/>
            <ac:spMk id="11" creationId="{8B389930-A5B3-404B-9E30-2BFEF7AC36E7}"/>
          </ac:spMkLst>
        </pc:spChg>
        <pc:spChg chg="mod topLvl">
          <ac:chgData name="Eldert Grootenboer" userId="3fe8758b2c2b58d2" providerId="LiveId" clId="{23D6907B-A93B-4B68-AAB0-8812F8C2E7F2}" dt="2021-04-10T16:42:53.876" v="362" actId="165"/>
          <ac:spMkLst>
            <pc:docMk/>
            <pc:sldMk cId="2967473718" sldId="2458"/>
            <ac:spMk id="12" creationId="{D10E637A-BAA4-4D2B-B179-EAA3639A5861}"/>
          </ac:spMkLst>
        </pc:spChg>
        <pc:spChg chg="mod topLvl">
          <ac:chgData name="Eldert Grootenboer" userId="3fe8758b2c2b58d2" providerId="LiveId" clId="{23D6907B-A93B-4B68-AAB0-8812F8C2E7F2}" dt="2021-04-10T16:42:48.095" v="361" actId="165"/>
          <ac:spMkLst>
            <pc:docMk/>
            <pc:sldMk cId="2967473718" sldId="2458"/>
            <ac:spMk id="13" creationId="{05BAF4FF-99D5-4433-B129-92B257B2CABA}"/>
          </ac:spMkLst>
        </pc:spChg>
        <pc:spChg chg="mod topLvl">
          <ac:chgData name="Eldert Grootenboer" userId="3fe8758b2c2b58d2" providerId="LiveId" clId="{23D6907B-A93B-4B68-AAB0-8812F8C2E7F2}" dt="2021-04-10T16:42:48.095" v="361" actId="165"/>
          <ac:spMkLst>
            <pc:docMk/>
            <pc:sldMk cId="2967473718" sldId="2458"/>
            <ac:spMk id="14" creationId="{428A1D24-20BB-4F5F-8691-39EF4EABAAA2}"/>
          </ac:spMkLst>
        </pc:spChg>
        <pc:spChg chg="mod topLvl">
          <ac:chgData name="Eldert Grootenboer" userId="3fe8758b2c2b58d2" providerId="LiveId" clId="{23D6907B-A93B-4B68-AAB0-8812F8C2E7F2}" dt="2021-04-10T16:42:48.095" v="361" actId="165"/>
          <ac:spMkLst>
            <pc:docMk/>
            <pc:sldMk cId="2967473718" sldId="2458"/>
            <ac:spMk id="15" creationId="{E891416B-4546-457D-AC4E-432C7D3104AE}"/>
          </ac:spMkLst>
        </pc:spChg>
        <pc:spChg chg="mod topLvl">
          <ac:chgData name="Eldert Grootenboer" userId="3fe8758b2c2b58d2" providerId="LiveId" clId="{23D6907B-A93B-4B68-AAB0-8812F8C2E7F2}" dt="2021-04-10T16:42:48.095" v="361" actId="165"/>
          <ac:spMkLst>
            <pc:docMk/>
            <pc:sldMk cId="2967473718" sldId="2458"/>
            <ac:spMk id="16" creationId="{EAFC0157-E33A-4BDC-87DE-0959361A17C6}"/>
          </ac:spMkLst>
        </pc:spChg>
        <pc:spChg chg="mod topLvl">
          <ac:chgData name="Eldert Grootenboer" userId="3fe8758b2c2b58d2" providerId="LiveId" clId="{23D6907B-A93B-4B68-AAB0-8812F8C2E7F2}" dt="2021-04-10T16:42:44.615" v="360" actId="165"/>
          <ac:spMkLst>
            <pc:docMk/>
            <pc:sldMk cId="2967473718" sldId="2458"/>
            <ac:spMk id="29" creationId="{650A71BA-D136-4487-83FB-430FB5EB15B4}"/>
          </ac:spMkLst>
        </pc:spChg>
        <pc:spChg chg="mod topLvl">
          <ac:chgData name="Eldert Grootenboer" userId="3fe8758b2c2b58d2" providerId="LiveId" clId="{23D6907B-A93B-4B68-AAB0-8812F8C2E7F2}" dt="2021-04-10T16:42:44.615" v="360" actId="165"/>
          <ac:spMkLst>
            <pc:docMk/>
            <pc:sldMk cId="2967473718" sldId="2458"/>
            <ac:spMk id="30" creationId="{2EF6453E-F761-40DE-80D1-D3CF8896B389}"/>
          </ac:spMkLst>
        </pc:spChg>
        <pc:spChg chg="mod topLvl">
          <ac:chgData name="Eldert Grootenboer" userId="3fe8758b2c2b58d2" providerId="LiveId" clId="{23D6907B-A93B-4B68-AAB0-8812F8C2E7F2}" dt="2021-04-10T16:42:44.615" v="360" actId="165"/>
          <ac:spMkLst>
            <pc:docMk/>
            <pc:sldMk cId="2967473718" sldId="2458"/>
            <ac:spMk id="31" creationId="{239EA0C6-880C-4FB4-BC6F-C40757A087C9}"/>
          </ac:spMkLst>
        </pc:spChg>
        <pc:spChg chg="mod topLvl">
          <ac:chgData name="Eldert Grootenboer" userId="3fe8758b2c2b58d2" providerId="LiveId" clId="{23D6907B-A93B-4B68-AAB0-8812F8C2E7F2}" dt="2021-04-10T16:42:44.615" v="360" actId="165"/>
          <ac:spMkLst>
            <pc:docMk/>
            <pc:sldMk cId="2967473718" sldId="2458"/>
            <ac:spMk id="34" creationId="{89532062-AEF0-4214-95A4-AD7573449D90}"/>
          </ac:spMkLst>
        </pc:spChg>
        <pc:spChg chg="mod topLvl">
          <ac:chgData name="Eldert Grootenboer" userId="3fe8758b2c2b58d2" providerId="LiveId" clId="{23D6907B-A93B-4B68-AAB0-8812F8C2E7F2}" dt="2021-04-10T16:42:44.615" v="360" actId="165"/>
          <ac:spMkLst>
            <pc:docMk/>
            <pc:sldMk cId="2967473718" sldId="2458"/>
            <ac:spMk id="37" creationId="{92D55B28-3768-406F-B50A-2DC6B6115F21}"/>
          </ac:spMkLst>
        </pc:spChg>
        <pc:grpChg chg="del">
          <ac:chgData name="Eldert Grootenboer" userId="3fe8758b2c2b58d2" providerId="LiveId" clId="{23D6907B-A93B-4B68-AAB0-8812F8C2E7F2}" dt="2021-04-10T16:42:44.615" v="360" actId="165"/>
          <ac:grpSpMkLst>
            <pc:docMk/>
            <pc:sldMk cId="2967473718" sldId="2458"/>
            <ac:grpSpMk id="2" creationId="{42D6FCA8-B65D-487F-A367-10410DD01B04}"/>
          </ac:grpSpMkLst>
        </pc:grpChg>
        <pc:grpChg chg="del">
          <ac:chgData name="Eldert Grootenboer" userId="3fe8758b2c2b58d2" providerId="LiveId" clId="{23D6907B-A93B-4B68-AAB0-8812F8C2E7F2}" dt="2021-04-10T16:42:48.095" v="361" actId="165"/>
          <ac:grpSpMkLst>
            <pc:docMk/>
            <pc:sldMk cId="2967473718" sldId="2458"/>
            <ac:grpSpMk id="3" creationId="{78AE4540-1B33-4D12-AD22-B22ACFCDAEFD}"/>
          </ac:grpSpMkLst>
        </pc:grpChg>
        <pc:grpChg chg="del">
          <ac:chgData name="Eldert Grootenboer" userId="3fe8758b2c2b58d2" providerId="LiveId" clId="{23D6907B-A93B-4B68-AAB0-8812F8C2E7F2}" dt="2021-04-10T16:42:53.876" v="362" actId="165"/>
          <ac:grpSpMkLst>
            <pc:docMk/>
            <pc:sldMk cId="2967473718" sldId="2458"/>
            <ac:grpSpMk id="4" creationId="{9BA49D26-621A-4853-9131-DB1A4CF2918F}"/>
          </ac:grpSpMkLst>
        </pc:grpChg>
        <pc:cxnChg chg="mod topLvl">
          <ac:chgData name="Eldert Grootenboer" userId="3fe8758b2c2b58d2" providerId="LiveId" clId="{23D6907B-A93B-4B68-AAB0-8812F8C2E7F2}" dt="2021-04-10T16:42:48.095" v="361" actId="165"/>
          <ac:cxnSpMkLst>
            <pc:docMk/>
            <pc:sldMk cId="2967473718" sldId="2458"/>
            <ac:cxnSpMk id="17" creationId="{48DC68DF-6D51-490B-9505-A2FC7F078D22}"/>
          </ac:cxnSpMkLst>
        </pc:cxnChg>
        <pc:cxnChg chg="mod topLvl">
          <ac:chgData name="Eldert Grootenboer" userId="3fe8758b2c2b58d2" providerId="LiveId" clId="{23D6907B-A93B-4B68-AAB0-8812F8C2E7F2}" dt="2021-04-10T16:42:48.095" v="361" actId="165"/>
          <ac:cxnSpMkLst>
            <pc:docMk/>
            <pc:sldMk cId="2967473718" sldId="2458"/>
            <ac:cxnSpMk id="18" creationId="{ECE23BEE-622B-46F8-8456-0E62F3937928}"/>
          </ac:cxnSpMkLst>
        </pc:cxnChg>
        <pc:cxnChg chg="mod topLvl">
          <ac:chgData name="Eldert Grootenboer" userId="3fe8758b2c2b58d2" providerId="LiveId" clId="{23D6907B-A93B-4B68-AAB0-8812F8C2E7F2}" dt="2021-04-10T16:42:48.095" v="361" actId="165"/>
          <ac:cxnSpMkLst>
            <pc:docMk/>
            <pc:sldMk cId="2967473718" sldId="2458"/>
            <ac:cxnSpMk id="19" creationId="{4D6E45AB-1890-4581-A1BB-19077A0BF7ED}"/>
          </ac:cxnSpMkLst>
        </pc:cxnChg>
      </pc:sldChg>
      <pc:sldChg chg="delSp modSp mod modAnim modShow">
        <pc:chgData name="Eldert Grootenboer" userId="3fe8758b2c2b58d2" providerId="LiveId" clId="{23D6907B-A93B-4B68-AAB0-8812F8C2E7F2}" dt="2021-04-14T07:35:14.340" v="456" actId="729"/>
        <pc:sldMkLst>
          <pc:docMk/>
          <pc:sldMk cId="4005184806" sldId="2459"/>
        </pc:sldMkLst>
        <pc:spChg chg="mod">
          <ac:chgData name="Eldert Grootenboer" userId="3fe8758b2c2b58d2" providerId="LiveId" clId="{23D6907B-A93B-4B68-AAB0-8812F8C2E7F2}" dt="2021-04-10T19:39:58.352" v="403" actId="1076"/>
          <ac:spMkLst>
            <pc:docMk/>
            <pc:sldMk cId="4005184806" sldId="2459"/>
            <ac:spMk id="13" creationId="{116F5D3C-DB21-41D5-8B37-4DE1EA4E7155}"/>
          </ac:spMkLst>
        </pc:spChg>
        <pc:spChg chg="mod">
          <ac:chgData name="Eldert Grootenboer" userId="3fe8758b2c2b58d2" providerId="LiveId" clId="{23D6907B-A93B-4B68-AAB0-8812F8C2E7F2}" dt="2021-04-10T19:39:58.352" v="403" actId="1076"/>
          <ac:spMkLst>
            <pc:docMk/>
            <pc:sldMk cId="4005184806" sldId="2459"/>
            <ac:spMk id="24" creationId="{8028DC12-B5CB-430F-ADA3-7F348E462649}"/>
          </ac:spMkLst>
        </pc:spChg>
        <pc:spChg chg="mod">
          <ac:chgData name="Eldert Grootenboer" userId="3fe8758b2c2b58d2" providerId="LiveId" clId="{23D6907B-A93B-4B68-AAB0-8812F8C2E7F2}" dt="2021-04-10T19:39:58.352" v="403" actId="1076"/>
          <ac:spMkLst>
            <pc:docMk/>
            <pc:sldMk cId="4005184806" sldId="2459"/>
            <ac:spMk id="25" creationId="{8FB9FE83-B11C-4D5F-89AF-BAD708AA6697}"/>
          </ac:spMkLst>
        </pc:spChg>
        <pc:spChg chg="mod">
          <ac:chgData name="Eldert Grootenboer" userId="3fe8758b2c2b58d2" providerId="LiveId" clId="{23D6907B-A93B-4B68-AAB0-8812F8C2E7F2}" dt="2021-04-10T19:39:58.352" v="403" actId="1076"/>
          <ac:spMkLst>
            <pc:docMk/>
            <pc:sldMk cId="4005184806" sldId="2459"/>
            <ac:spMk id="29" creationId="{FC5A9C5D-5723-4993-8F2D-FAAFC4929765}"/>
          </ac:spMkLst>
        </pc:spChg>
        <pc:spChg chg="mod">
          <ac:chgData name="Eldert Grootenboer" userId="3fe8758b2c2b58d2" providerId="LiveId" clId="{23D6907B-A93B-4B68-AAB0-8812F8C2E7F2}" dt="2021-04-10T19:39:58.352" v="403" actId="1076"/>
          <ac:spMkLst>
            <pc:docMk/>
            <pc:sldMk cId="4005184806" sldId="2459"/>
            <ac:spMk id="30" creationId="{49EFC86D-8CD4-4D85-9326-28DD0A6DFA3B}"/>
          </ac:spMkLst>
        </pc:spChg>
        <pc:spChg chg="mod">
          <ac:chgData name="Eldert Grootenboer" userId="3fe8758b2c2b58d2" providerId="LiveId" clId="{23D6907B-A93B-4B68-AAB0-8812F8C2E7F2}" dt="2021-04-10T19:39:58.352" v="403" actId="1076"/>
          <ac:spMkLst>
            <pc:docMk/>
            <pc:sldMk cId="4005184806" sldId="2459"/>
            <ac:spMk id="32" creationId="{AD35D96A-3FA8-4AA6-A223-2A1769D6E67B}"/>
          </ac:spMkLst>
        </pc:spChg>
        <pc:spChg chg="mod">
          <ac:chgData name="Eldert Grootenboer" userId="3fe8758b2c2b58d2" providerId="LiveId" clId="{23D6907B-A93B-4B68-AAB0-8812F8C2E7F2}" dt="2021-04-10T19:39:58.352" v="403" actId="1076"/>
          <ac:spMkLst>
            <pc:docMk/>
            <pc:sldMk cId="4005184806" sldId="2459"/>
            <ac:spMk id="34" creationId="{9B6E6DFB-F074-4A92-B175-4039BF818502}"/>
          </ac:spMkLst>
        </pc:spChg>
        <pc:spChg chg="mod">
          <ac:chgData name="Eldert Grootenboer" userId="3fe8758b2c2b58d2" providerId="LiveId" clId="{23D6907B-A93B-4B68-AAB0-8812F8C2E7F2}" dt="2021-04-10T19:39:58.352" v="403" actId="1076"/>
          <ac:spMkLst>
            <pc:docMk/>
            <pc:sldMk cId="4005184806" sldId="2459"/>
            <ac:spMk id="42" creationId="{E4260713-E9C8-4497-9003-518B42058080}"/>
          </ac:spMkLst>
        </pc:spChg>
        <pc:grpChg chg="mod">
          <ac:chgData name="Eldert Grootenboer" userId="3fe8758b2c2b58d2" providerId="LiveId" clId="{23D6907B-A93B-4B68-AAB0-8812F8C2E7F2}" dt="2021-04-10T19:39:58.352" v="403" actId="1076"/>
          <ac:grpSpMkLst>
            <pc:docMk/>
            <pc:sldMk cId="4005184806" sldId="2459"/>
            <ac:grpSpMk id="2" creationId="{511C3446-0491-442B-822E-578061A430D6}"/>
          </ac:grpSpMkLst>
        </pc:grpChg>
        <pc:grpChg chg="mod">
          <ac:chgData name="Eldert Grootenboer" userId="3fe8758b2c2b58d2" providerId="LiveId" clId="{23D6907B-A93B-4B68-AAB0-8812F8C2E7F2}" dt="2021-04-10T19:39:58.352" v="403" actId="1076"/>
          <ac:grpSpMkLst>
            <pc:docMk/>
            <pc:sldMk cId="4005184806" sldId="2459"/>
            <ac:grpSpMk id="7" creationId="{BC6C663F-789F-4188-BA9D-36377C338FD1}"/>
          </ac:grpSpMkLst>
        </pc:grpChg>
        <pc:grpChg chg="mod">
          <ac:chgData name="Eldert Grootenboer" userId="3fe8758b2c2b58d2" providerId="LiveId" clId="{23D6907B-A93B-4B68-AAB0-8812F8C2E7F2}" dt="2021-04-10T19:39:58.352" v="403" actId="1076"/>
          <ac:grpSpMkLst>
            <pc:docMk/>
            <pc:sldMk cId="4005184806" sldId="2459"/>
            <ac:grpSpMk id="12" creationId="{3CD4BE45-861F-4EBD-8D86-3476C6039B68}"/>
          </ac:grpSpMkLst>
        </pc:grpChg>
        <pc:grpChg chg="mod">
          <ac:chgData name="Eldert Grootenboer" userId="3fe8758b2c2b58d2" providerId="LiveId" clId="{23D6907B-A93B-4B68-AAB0-8812F8C2E7F2}" dt="2021-04-10T19:39:58.352" v="403" actId="1076"/>
          <ac:grpSpMkLst>
            <pc:docMk/>
            <pc:sldMk cId="4005184806" sldId="2459"/>
            <ac:grpSpMk id="15" creationId="{C29F08BD-D535-4B4D-A5AF-0B4B728F97B5}"/>
          </ac:grpSpMkLst>
        </pc:grpChg>
        <pc:grpChg chg="mod">
          <ac:chgData name="Eldert Grootenboer" userId="3fe8758b2c2b58d2" providerId="LiveId" clId="{23D6907B-A93B-4B68-AAB0-8812F8C2E7F2}" dt="2021-04-10T19:39:58.352" v="403" actId="1076"/>
          <ac:grpSpMkLst>
            <pc:docMk/>
            <pc:sldMk cId="4005184806" sldId="2459"/>
            <ac:grpSpMk id="35" creationId="{FB830DFA-7628-4268-AC48-BF44F7259DDD}"/>
          </ac:grpSpMkLst>
        </pc:grpChg>
        <pc:grpChg chg="del">
          <ac:chgData name="Eldert Grootenboer" userId="3fe8758b2c2b58d2" providerId="LiveId" clId="{23D6907B-A93B-4B68-AAB0-8812F8C2E7F2}" dt="2021-04-10T19:39:47.224" v="402" actId="478"/>
          <ac:grpSpMkLst>
            <pc:docMk/>
            <pc:sldMk cId="4005184806" sldId="2459"/>
            <ac:grpSpMk id="36" creationId="{8C2C9888-5132-474F-941C-E2FEBBA5BBCE}"/>
          </ac:grpSpMkLst>
        </pc:grpChg>
      </pc:sldChg>
      <pc:sldChg chg="mod modShow">
        <pc:chgData name="Eldert Grootenboer" userId="3fe8758b2c2b58d2" providerId="LiveId" clId="{23D6907B-A93B-4B68-AAB0-8812F8C2E7F2}" dt="2021-04-09T11:10:05.557" v="103" actId="729"/>
        <pc:sldMkLst>
          <pc:docMk/>
          <pc:sldMk cId="2351338424" sldId="2491"/>
        </pc:sldMkLst>
      </pc:sldChg>
      <pc:sldChg chg="mod modShow">
        <pc:chgData name="Eldert Grootenboer" userId="3fe8758b2c2b58d2" providerId="LiveId" clId="{23D6907B-A93B-4B68-AAB0-8812F8C2E7F2}" dt="2021-04-09T11:10:05.557" v="103" actId="729"/>
        <pc:sldMkLst>
          <pc:docMk/>
          <pc:sldMk cId="2120630816" sldId="2492"/>
        </pc:sldMkLst>
      </pc:sldChg>
      <pc:sldChg chg="modSp mod">
        <pc:chgData name="Eldert Grootenboer" userId="3fe8758b2c2b58d2" providerId="LiveId" clId="{23D6907B-A93B-4B68-AAB0-8812F8C2E7F2}" dt="2021-04-14T09:01:33.655" v="460" actId="20577"/>
        <pc:sldMkLst>
          <pc:docMk/>
          <pc:sldMk cId="1872273559" sldId="2076137177"/>
        </pc:sldMkLst>
        <pc:spChg chg="mod">
          <ac:chgData name="Eldert Grootenboer" userId="3fe8758b2c2b58d2" providerId="LiveId" clId="{23D6907B-A93B-4B68-AAB0-8812F8C2E7F2}" dt="2021-04-14T09:01:33.655" v="460" actId="20577"/>
          <ac:spMkLst>
            <pc:docMk/>
            <pc:sldMk cId="1872273559" sldId="2076137177"/>
            <ac:spMk id="4" creationId="{B15F0E40-CB2C-45A9-8481-91F276E83071}"/>
          </ac:spMkLst>
        </pc:spChg>
      </pc:sldChg>
      <pc:sldChg chg="del">
        <pc:chgData name="Eldert Grootenboer" userId="3fe8758b2c2b58d2" providerId="LiveId" clId="{23D6907B-A93B-4B68-AAB0-8812F8C2E7F2}" dt="2021-04-09T09:45:54.141" v="1" actId="47"/>
        <pc:sldMkLst>
          <pc:docMk/>
          <pc:sldMk cId="1441857371" sldId="2076137181"/>
        </pc:sldMkLst>
      </pc:sldChg>
      <pc:sldChg chg="mod modShow">
        <pc:chgData name="Eldert Grootenboer" userId="3fe8758b2c2b58d2" providerId="LiveId" clId="{23D6907B-A93B-4B68-AAB0-8812F8C2E7F2}" dt="2021-04-09T11:10:05.557" v="103" actId="729"/>
        <pc:sldMkLst>
          <pc:docMk/>
          <pc:sldMk cId="2897729049" sldId="2076137183"/>
        </pc:sldMkLst>
      </pc:sldChg>
      <pc:sldChg chg="mod modShow">
        <pc:chgData name="Eldert Grootenboer" userId="3fe8758b2c2b58d2" providerId="LiveId" clId="{23D6907B-A93B-4B68-AAB0-8812F8C2E7F2}" dt="2021-04-09T11:10:05.557" v="103" actId="729"/>
        <pc:sldMkLst>
          <pc:docMk/>
          <pc:sldMk cId="1141325467" sldId="2076137184"/>
        </pc:sldMkLst>
      </pc:sldChg>
      <pc:sldChg chg="mod modShow">
        <pc:chgData name="Eldert Grootenboer" userId="3fe8758b2c2b58d2" providerId="LiveId" clId="{23D6907B-A93B-4B68-AAB0-8812F8C2E7F2}" dt="2021-04-09T11:10:05.557" v="103" actId="729"/>
        <pc:sldMkLst>
          <pc:docMk/>
          <pc:sldMk cId="3819908435" sldId="2076137185"/>
        </pc:sldMkLst>
      </pc:sldChg>
      <pc:sldChg chg="add">
        <pc:chgData name="Eldert Grootenboer" userId="3fe8758b2c2b58d2" providerId="LiveId" clId="{23D6907B-A93B-4B68-AAB0-8812F8C2E7F2}" dt="2021-04-09T11:09:47.822" v="101" actId="22"/>
        <pc:sldMkLst>
          <pc:docMk/>
          <pc:sldMk cId="3973601792" sldId="2076137186"/>
        </pc:sldMkLst>
      </pc:sldChg>
      <pc:sldChg chg="modSp add modAnim">
        <pc:chgData name="Eldert Grootenboer" userId="3fe8758b2c2b58d2" providerId="LiveId" clId="{23D6907B-A93B-4B68-AAB0-8812F8C2E7F2}" dt="2021-04-10T19:41:52.011" v="406"/>
        <pc:sldMkLst>
          <pc:docMk/>
          <pc:sldMk cId="3426708402" sldId="2076137187"/>
        </pc:sldMkLst>
        <pc:spChg chg="mod">
          <ac:chgData name="Eldert Grootenboer" userId="3fe8758b2c2b58d2" providerId="LiveId" clId="{23D6907B-A93B-4B68-AAB0-8812F8C2E7F2}" dt="2021-04-10T19:41:47.580" v="405" actId="20577"/>
          <ac:spMkLst>
            <pc:docMk/>
            <pc:sldMk cId="3426708402" sldId="2076137187"/>
            <ac:spMk id="3" creationId="{00000000-0000-0000-0000-000000000000}"/>
          </ac:spMkLst>
        </pc:spChg>
      </pc:sldChg>
      <pc:sldChg chg="addSp delSp modSp add del mod modAnim modShow">
        <pc:chgData name="Eldert Grootenboer" userId="3fe8758b2c2b58d2" providerId="LiveId" clId="{23D6907B-A93B-4B68-AAB0-8812F8C2E7F2}" dt="2021-04-10T19:46:31.513" v="450" actId="14100"/>
        <pc:sldMkLst>
          <pc:docMk/>
          <pc:sldMk cId="352734087" sldId="2076137188"/>
        </pc:sldMkLst>
        <pc:spChg chg="mod">
          <ac:chgData name="Eldert Grootenboer" userId="3fe8758b2c2b58d2" providerId="LiveId" clId="{23D6907B-A93B-4B68-AAB0-8812F8C2E7F2}" dt="2021-04-09T11:10:26.216" v="115" actId="20577"/>
          <ac:spMkLst>
            <pc:docMk/>
            <pc:sldMk cId="352734087" sldId="2076137188"/>
            <ac:spMk id="2" creationId="{00000000-0000-0000-0000-000000000000}"/>
          </ac:spMkLst>
        </pc:spChg>
        <pc:spChg chg="mod">
          <ac:chgData name="Eldert Grootenboer" userId="3fe8758b2c2b58d2" providerId="LiveId" clId="{23D6907B-A93B-4B68-AAB0-8812F8C2E7F2}" dt="2021-04-10T19:43:37.739" v="412" actId="1076"/>
          <ac:spMkLst>
            <pc:docMk/>
            <pc:sldMk cId="352734087" sldId="2076137188"/>
            <ac:spMk id="3" creationId="{00000000-0000-0000-0000-000000000000}"/>
          </ac:spMkLst>
        </pc:spChg>
        <pc:spChg chg="add mod">
          <ac:chgData name="Eldert Grootenboer" userId="3fe8758b2c2b58d2" providerId="LiveId" clId="{23D6907B-A93B-4B68-AAB0-8812F8C2E7F2}" dt="2021-04-10T19:43:41.398" v="413" actId="368"/>
          <ac:spMkLst>
            <pc:docMk/>
            <pc:sldMk cId="352734087" sldId="2076137188"/>
            <ac:spMk id="4" creationId="{5CA80E74-63C8-4EC3-8B47-C18EF8DBCFE3}"/>
          </ac:spMkLst>
        </pc:spChg>
        <pc:spChg chg="add mod">
          <ac:chgData name="Eldert Grootenboer" userId="3fe8758b2c2b58d2" providerId="LiveId" clId="{23D6907B-A93B-4B68-AAB0-8812F8C2E7F2}" dt="2021-04-10T19:43:41.398" v="413" actId="368"/>
          <ac:spMkLst>
            <pc:docMk/>
            <pc:sldMk cId="352734087" sldId="2076137188"/>
            <ac:spMk id="5" creationId="{29835ABB-D358-4031-B718-D03D565289D2}"/>
          </ac:spMkLst>
        </pc:spChg>
        <pc:spChg chg="add mod">
          <ac:chgData name="Eldert Grootenboer" userId="3fe8758b2c2b58d2" providerId="LiveId" clId="{23D6907B-A93B-4B68-AAB0-8812F8C2E7F2}" dt="2021-04-10T19:43:41.398" v="413" actId="368"/>
          <ac:spMkLst>
            <pc:docMk/>
            <pc:sldMk cId="352734087" sldId="2076137188"/>
            <ac:spMk id="6" creationId="{82281413-CEE6-4F03-99B5-6588BC1FC2D9}"/>
          </ac:spMkLst>
        </pc:spChg>
        <pc:spChg chg="add mod">
          <ac:chgData name="Eldert Grootenboer" userId="3fe8758b2c2b58d2" providerId="LiveId" clId="{23D6907B-A93B-4B68-AAB0-8812F8C2E7F2}" dt="2021-04-10T19:43:41.398" v="413" actId="368"/>
          <ac:spMkLst>
            <pc:docMk/>
            <pc:sldMk cId="352734087" sldId="2076137188"/>
            <ac:spMk id="9" creationId="{78C9B9FA-3EE2-4708-8A54-D16894D97549}"/>
          </ac:spMkLst>
        </pc:spChg>
        <pc:spChg chg="add mod">
          <ac:chgData name="Eldert Grootenboer" userId="3fe8758b2c2b58d2" providerId="LiveId" clId="{23D6907B-A93B-4B68-AAB0-8812F8C2E7F2}" dt="2021-04-10T19:43:41.398" v="413" actId="368"/>
          <ac:spMkLst>
            <pc:docMk/>
            <pc:sldMk cId="352734087" sldId="2076137188"/>
            <ac:spMk id="10" creationId="{E4ADF6EA-669C-4752-BA9F-946FC8AC53BA}"/>
          </ac:spMkLst>
        </pc:spChg>
        <pc:spChg chg="add mod">
          <ac:chgData name="Eldert Grootenboer" userId="3fe8758b2c2b58d2" providerId="LiveId" clId="{23D6907B-A93B-4B68-AAB0-8812F8C2E7F2}" dt="2021-04-10T19:43:41.398" v="413" actId="368"/>
          <ac:spMkLst>
            <pc:docMk/>
            <pc:sldMk cId="352734087" sldId="2076137188"/>
            <ac:spMk id="11" creationId="{3D720E88-2A19-4A7C-92D5-F91002DE9037}"/>
          </ac:spMkLst>
        </pc:spChg>
        <pc:spChg chg="mod">
          <ac:chgData name="Eldert Grootenboer" userId="3fe8758b2c2b58d2" providerId="LiveId" clId="{23D6907B-A93B-4B68-AAB0-8812F8C2E7F2}" dt="2021-04-10T19:44:24.646" v="432" actId="403"/>
          <ac:spMkLst>
            <pc:docMk/>
            <pc:sldMk cId="352734087" sldId="2076137188"/>
            <ac:spMk id="13" creationId="{26811AAD-BB3F-4C86-A4FE-81E213D72BEF}"/>
          </ac:spMkLst>
        </pc:spChg>
        <pc:spChg chg="mod">
          <ac:chgData name="Eldert Grootenboer" userId="3fe8758b2c2b58d2" providerId="LiveId" clId="{23D6907B-A93B-4B68-AAB0-8812F8C2E7F2}" dt="2021-04-10T19:44:15.425" v="425" actId="403"/>
          <ac:spMkLst>
            <pc:docMk/>
            <pc:sldMk cId="352734087" sldId="2076137188"/>
            <ac:spMk id="16" creationId="{D5AEC5B9-6BD9-44BA-A137-EDA5EDF18D16}"/>
          </ac:spMkLst>
        </pc:spChg>
        <pc:spChg chg="add del mod">
          <ac:chgData name="Eldert Grootenboer" userId="3fe8758b2c2b58d2" providerId="LiveId" clId="{23D6907B-A93B-4B68-AAB0-8812F8C2E7F2}" dt="2021-04-10T19:45:06.515" v="442" actId="478"/>
          <ac:spMkLst>
            <pc:docMk/>
            <pc:sldMk cId="352734087" sldId="2076137188"/>
            <ac:spMk id="18" creationId="{C8200C53-0F82-41B5-AA8B-A224FD74A909}"/>
          </ac:spMkLst>
        </pc:spChg>
        <pc:spChg chg="add del mod">
          <ac:chgData name="Eldert Grootenboer" userId="3fe8758b2c2b58d2" providerId="LiveId" clId="{23D6907B-A93B-4B68-AAB0-8812F8C2E7F2}" dt="2021-04-10T19:45:03.389" v="441" actId="478"/>
          <ac:spMkLst>
            <pc:docMk/>
            <pc:sldMk cId="352734087" sldId="2076137188"/>
            <ac:spMk id="19" creationId="{15D7CBF1-58F5-4C32-BB79-61F2A8FE3BAB}"/>
          </ac:spMkLst>
        </pc:spChg>
        <pc:spChg chg="add mod">
          <ac:chgData name="Eldert Grootenboer" userId="3fe8758b2c2b58d2" providerId="LiveId" clId="{23D6907B-A93B-4B68-AAB0-8812F8C2E7F2}" dt="2021-04-10T19:44:51.044" v="438" actId="207"/>
          <ac:spMkLst>
            <pc:docMk/>
            <pc:sldMk cId="352734087" sldId="2076137188"/>
            <ac:spMk id="20" creationId="{06425F7A-57D9-474F-B892-BF67179C264A}"/>
          </ac:spMkLst>
        </pc:spChg>
        <pc:spChg chg="add mod">
          <ac:chgData name="Eldert Grootenboer" userId="3fe8758b2c2b58d2" providerId="LiveId" clId="{23D6907B-A93B-4B68-AAB0-8812F8C2E7F2}" dt="2021-04-10T19:44:45.320" v="437" actId="207"/>
          <ac:spMkLst>
            <pc:docMk/>
            <pc:sldMk cId="352734087" sldId="2076137188"/>
            <ac:spMk id="21" creationId="{B925A1C2-4B23-4FC6-94B7-FF19BD7DE226}"/>
          </ac:spMkLst>
        </pc:spChg>
        <pc:grpChg chg="add mod">
          <ac:chgData name="Eldert Grootenboer" userId="3fe8758b2c2b58d2" providerId="LiveId" clId="{23D6907B-A93B-4B68-AAB0-8812F8C2E7F2}" dt="2021-04-10T19:43:41.398" v="413" actId="368"/>
          <ac:grpSpMkLst>
            <pc:docMk/>
            <pc:sldMk cId="352734087" sldId="2076137188"/>
            <ac:grpSpMk id="12" creationId="{06BA3CB7-2559-4CD0-A060-4A010B909B13}"/>
          </ac:grpSpMkLst>
        </pc:grpChg>
        <pc:grpChg chg="add mod">
          <ac:chgData name="Eldert Grootenboer" userId="3fe8758b2c2b58d2" providerId="LiveId" clId="{23D6907B-A93B-4B68-AAB0-8812F8C2E7F2}" dt="2021-04-10T19:43:41.398" v="413" actId="368"/>
          <ac:grpSpMkLst>
            <pc:docMk/>
            <pc:sldMk cId="352734087" sldId="2076137188"/>
            <ac:grpSpMk id="15" creationId="{648C7BBF-83DA-4762-A94C-2E89CE504268}"/>
          </ac:grpSpMkLst>
        </pc:grpChg>
        <pc:grpChg chg="add del mod">
          <ac:chgData name="Eldert Grootenboer" userId="3fe8758b2c2b58d2" providerId="LiveId" clId="{23D6907B-A93B-4B68-AAB0-8812F8C2E7F2}" dt="2021-04-10T19:45:49.024" v="446" actId="478"/>
          <ac:grpSpMkLst>
            <pc:docMk/>
            <pc:sldMk cId="352734087" sldId="2076137188"/>
            <ac:grpSpMk id="22" creationId="{13F4145D-E381-4FCD-91CE-03CAE93A0E35}"/>
          </ac:grpSpMkLst>
        </pc:grpChg>
        <pc:picChg chg="mod">
          <ac:chgData name="Eldert Grootenboer" userId="3fe8758b2c2b58d2" providerId="LiveId" clId="{23D6907B-A93B-4B68-AAB0-8812F8C2E7F2}" dt="2021-04-10T19:43:41.398" v="413" actId="368"/>
          <ac:picMkLst>
            <pc:docMk/>
            <pc:sldMk cId="352734087" sldId="2076137188"/>
            <ac:picMk id="14" creationId="{7A08B4CB-5D96-49D6-A14B-4F5F3BED77AD}"/>
          </ac:picMkLst>
        </pc:picChg>
        <pc:picChg chg="mod">
          <ac:chgData name="Eldert Grootenboer" userId="3fe8758b2c2b58d2" providerId="LiveId" clId="{23D6907B-A93B-4B68-AAB0-8812F8C2E7F2}" dt="2021-04-10T19:43:41.398" v="413" actId="368"/>
          <ac:picMkLst>
            <pc:docMk/>
            <pc:sldMk cId="352734087" sldId="2076137188"/>
            <ac:picMk id="17" creationId="{435CF05F-BA4D-4CA2-BE45-87EA003FB161}"/>
          </ac:picMkLst>
        </pc:picChg>
        <pc:picChg chg="add mod">
          <ac:chgData name="Eldert Grootenboer" userId="3fe8758b2c2b58d2" providerId="LiveId" clId="{23D6907B-A93B-4B68-AAB0-8812F8C2E7F2}" dt="2021-04-10T19:46:31.513" v="450" actId="14100"/>
          <ac:picMkLst>
            <pc:docMk/>
            <pc:sldMk cId="352734087" sldId="2076137188"/>
            <ac:picMk id="19" creationId="{F048BD8B-B721-457A-9D4F-1CE5C8A5F48B}"/>
          </ac:picMkLst>
        </pc:picChg>
        <pc:picChg chg="del">
          <ac:chgData name="Eldert Grootenboer" userId="3fe8758b2c2b58d2" providerId="LiveId" clId="{23D6907B-A93B-4B68-AAB0-8812F8C2E7F2}" dt="2021-04-10T19:45:45.617" v="445" actId="21"/>
          <ac:picMkLst>
            <pc:docMk/>
            <pc:sldMk cId="352734087" sldId="2076137188"/>
            <ac:picMk id="1026" creationId="{23238FF5-0FE1-4462-94D3-2005363E1ABE}"/>
          </ac:picMkLst>
        </pc:picChg>
        <pc:cxnChg chg="add mod">
          <ac:chgData name="Eldert Grootenboer" userId="3fe8758b2c2b58d2" providerId="LiveId" clId="{23D6907B-A93B-4B68-AAB0-8812F8C2E7F2}" dt="2021-04-10T19:45:49.024" v="446" actId="478"/>
          <ac:cxnSpMkLst>
            <pc:docMk/>
            <pc:sldMk cId="352734087" sldId="2076137188"/>
            <ac:cxnSpMk id="7" creationId="{DA1A9AD6-6F41-4E54-B1D5-D3DE88AC94C1}"/>
          </ac:cxnSpMkLst>
        </pc:cxnChg>
        <pc:cxnChg chg="add mod">
          <ac:chgData name="Eldert Grootenboer" userId="3fe8758b2c2b58d2" providerId="LiveId" clId="{23D6907B-A93B-4B68-AAB0-8812F8C2E7F2}" dt="2021-04-10T19:45:49.024" v="446" actId="478"/>
          <ac:cxnSpMkLst>
            <pc:docMk/>
            <pc:sldMk cId="352734087" sldId="2076137188"/>
            <ac:cxnSpMk id="8" creationId="{10CF8D7C-66FE-439E-8EAE-918076694E5B}"/>
          </ac:cxnSpMkLst>
        </pc:cxnChg>
      </pc:sldChg>
      <pc:sldChg chg="addSp">
        <pc:chgData name="Eldert Grootenboer" userId="3fe8758b2c2b58d2" providerId="LiveId" clId="{23D6907B-A93B-4B68-AAB0-8812F8C2E7F2}" dt="2021-04-10T19:45:38.627" v="443"/>
        <pc:sldMkLst>
          <pc:docMk/>
          <pc:sldMk cId="1034719791" sldId="2076137188"/>
        </pc:sldMkLst>
        <pc:picChg chg="add">
          <ac:chgData name="Eldert Grootenboer" userId="3fe8758b2c2b58d2" providerId="LiveId" clId="{23D6907B-A93B-4B68-AAB0-8812F8C2E7F2}" dt="2021-04-10T19:45:38.627" v="443"/>
          <ac:picMkLst>
            <pc:docMk/>
            <pc:sldMk cId="1034719791" sldId="2076137188"/>
            <ac:picMk id="1026" creationId="{23238FF5-0FE1-4462-94D3-2005363E1ABE}"/>
          </ac:picMkLst>
        </pc:picChg>
      </pc:sldChg>
      <pc:sldChg chg="modSp add mod modAnim modShow">
        <pc:chgData name="Eldert Grootenboer" userId="3fe8758b2c2b58d2" providerId="LiveId" clId="{23D6907B-A93B-4B68-AAB0-8812F8C2E7F2}" dt="2021-04-10T16:30:27.539" v="318"/>
        <pc:sldMkLst>
          <pc:docMk/>
          <pc:sldMk cId="1823333210" sldId="2076137189"/>
        </pc:sldMkLst>
        <pc:spChg chg="mod">
          <ac:chgData name="Eldert Grootenboer" userId="3fe8758b2c2b58d2" providerId="LiveId" clId="{23D6907B-A93B-4B68-AAB0-8812F8C2E7F2}" dt="2021-04-09T11:12:18.305" v="123" actId="6549"/>
          <ac:spMkLst>
            <pc:docMk/>
            <pc:sldMk cId="1823333210" sldId="2076137189"/>
            <ac:spMk id="4" creationId="{670CB27B-671F-48A4-B590-CCD71315CA66}"/>
          </ac:spMkLst>
        </pc:spChg>
      </pc:sldChg>
      <pc:sldChg chg="add mod modShow">
        <pc:chgData name="Eldert Grootenboer" userId="3fe8758b2c2b58d2" providerId="LiveId" clId="{23D6907B-A93B-4B68-AAB0-8812F8C2E7F2}" dt="2021-04-09T11:12:08.811" v="122" actId="729"/>
        <pc:sldMkLst>
          <pc:docMk/>
          <pc:sldMk cId="824814114" sldId="2076137190"/>
        </pc:sldMkLst>
      </pc:sldChg>
      <pc:sldChg chg="addSp delSp modSp add mod delAnim modAnim modShow">
        <pc:chgData name="Eldert Grootenboer" userId="3fe8758b2c2b58d2" providerId="LiveId" clId="{23D6907B-A93B-4B68-AAB0-8812F8C2E7F2}" dt="2021-04-10T16:32:42.866" v="337"/>
        <pc:sldMkLst>
          <pc:docMk/>
          <pc:sldMk cId="128539374" sldId="2076137191"/>
        </pc:sldMkLst>
        <pc:picChg chg="mod">
          <ac:chgData name="Eldert Grootenboer" userId="3fe8758b2c2b58d2" providerId="LiveId" clId="{23D6907B-A93B-4B68-AAB0-8812F8C2E7F2}" dt="2021-04-09T12:56:23.605" v="215" actId="1037"/>
          <ac:picMkLst>
            <pc:docMk/>
            <pc:sldMk cId="128539374" sldId="2076137191"/>
            <ac:picMk id="10" creationId="{AAF605E4-9260-45A5-B115-3F094EBD88CF}"/>
          </ac:picMkLst>
        </pc:picChg>
        <pc:picChg chg="mod">
          <ac:chgData name="Eldert Grootenboer" userId="3fe8758b2c2b58d2" providerId="LiveId" clId="{23D6907B-A93B-4B68-AAB0-8812F8C2E7F2}" dt="2021-04-09T12:54:02.093" v="155" actId="1076"/>
          <ac:picMkLst>
            <pc:docMk/>
            <pc:sldMk cId="128539374" sldId="2076137191"/>
            <ac:picMk id="13" creationId="{F691BBD6-455A-48F7-BD39-F2CDA87B9770}"/>
          </ac:picMkLst>
        </pc:picChg>
        <pc:picChg chg="mod">
          <ac:chgData name="Eldert Grootenboer" userId="3fe8758b2c2b58d2" providerId="LiveId" clId="{23D6907B-A93B-4B68-AAB0-8812F8C2E7F2}" dt="2021-04-09T12:45:29.366" v="135" actId="1076"/>
          <ac:picMkLst>
            <pc:docMk/>
            <pc:sldMk cId="128539374" sldId="2076137191"/>
            <ac:picMk id="14" creationId="{94C077E2-2A07-4417-B406-E803B58F6F0D}"/>
          </ac:picMkLst>
        </pc:picChg>
        <pc:picChg chg="mod">
          <ac:chgData name="Eldert Grootenboer" userId="3fe8758b2c2b58d2" providerId="LiveId" clId="{23D6907B-A93B-4B68-AAB0-8812F8C2E7F2}" dt="2021-04-09T12:54:14.062" v="156" actId="1076"/>
          <ac:picMkLst>
            <pc:docMk/>
            <pc:sldMk cId="128539374" sldId="2076137191"/>
            <ac:picMk id="15" creationId="{F2752AA7-5303-4CAA-A821-C77645981397}"/>
          </ac:picMkLst>
        </pc:picChg>
        <pc:picChg chg="mod">
          <ac:chgData name="Eldert Grootenboer" userId="3fe8758b2c2b58d2" providerId="LiveId" clId="{23D6907B-A93B-4B68-AAB0-8812F8C2E7F2}" dt="2021-04-10T16:09:06.057" v="297" actId="1038"/>
          <ac:picMkLst>
            <pc:docMk/>
            <pc:sldMk cId="128539374" sldId="2076137191"/>
            <ac:picMk id="22" creationId="{B97DF638-AAFD-443A-8032-B34A4165C688}"/>
          </ac:picMkLst>
        </pc:picChg>
        <pc:picChg chg="mod">
          <ac:chgData name="Eldert Grootenboer" userId="3fe8758b2c2b58d2" providerId="LiveId" clId="{23D6907B-A93B-4B68-AAB0-8812F8C2E7F2}" dt="2021-04-10T16:09:06.057" v="297" actId="1038"/>
          <ac:picMkLst>
            <pc:docMk/>
            <pc:sldMk cId="128539374" sldId="2076137191"/>
            <ac:picMk id="24" creationId="{FB3401F1-269A-4E04-A9E0-819DF013FAEA}"/>
          </ac:picMkLst>
        </pc:picChg>
        <pc:picChg chg="mod">
          <ac:chgData name="Eldert Grootenboer" userId="3fe8758b2c2b58d2" providerId="LiveId" clId="{23D6907B-A93B-4B68-AAB0-8812F8C2E7F2}" dt="2021-04-09T12:55:39.819" v="181" actId="1035"/>
          <ac:picMkLst>
            <pc:docMk/>
            <pc:sldMk cId="128539374" sldId="2076137191"/>
            <ac:picMk id="26" creationId="{6360964E-455E-4A3D-BE64-C989876DC243}"/>
          </ac:picMkLst>
        </pc:picChg>
        <pc:picChg chg="mod">
          <ac:chgData name="Eldert Grootenboer" userId="3fe8758b2c2b58d2" providerId="LiveId" clId="{23D6907B-A93B-4B68-AAB0-8812F8C2E7F2}" dt="2021-04-10T16:09:06.057" v="297" actId="1038"/>
          <ac:picMkLst>
            <pc:docMk/>
            <pc:sldMk cId="128539374" sldId="2076137191"/>
            <ac:picMk id="27" creationId="{5BAE5D78-9428-4AB0-8AA5-C56BE139E615}"/>
          </ac:picMkLst>
        </pc:picChg>
        <pc:picChg chg="mod">
          <ac:chgData name="Eldert Grootenboer" userId="3fe8758b2c2b58d2" providerId="LiveId" clId="{23D6907B-A93B-4B68-AAB0-8812F8C2E7F2}" dt="2021-04-10T16:09:06.057" v="297" actId="1038"/>
          <ac:picMkLst>
            <pc:docMk/>
            <pc:sldMk cId="128539374" sldId="2076137191"/>
            <ac:picMk id="43" creationId="{B0ACE36C-2266-4D0D-9B15-B35AEE310862}"/>
          </ac:picMkLst>
        </pc:picChg>
        <pc:picChg chg="add mod">
          <ac:chgData name="Eldert Grootenboer" userId="3fe8758b2c2b58d2" providerId="LiveId" clId="{23D6907B-A93B-4B68-AAB0-8812F8C2E7F2}" dt="2021-04-10T16:09:06.057" v="297" actId="1038"/>
          <ac:picMkLst>
            <pc:docMk/>
            <pc:sldMk cId="128539374" sldId="2076137191"/>
            <ac:picMk id="68" creationId="{C9DD4663-0B46-46B9-A620-7985707645E1}"/>
          </ac:picMkLst>
        </pc:picChg>
        <pc:picChg chg="mod">
          <ac:chgData name="Eldert Grootenboer" userId="3fe8758b2c2b58d2" providerId="LiveId" clId="{23D6907B-A93B-4B68-AAB0-8812F8C2E7F2}" dt="2021-04-09T12:54:54.071" v="172" actId="1035"/>
          <ac:picMkLst>
            <pc:docMk/>
            <pc:sldMk cId="128539374" sldId="2076137191"/>
            <ac:picMk id="6146" creationId="{B0750674-1BAB-49B1-ABD7-2E131C74A395}"/>
          </ac:picMkLst>
        </pc:picChg>
        <pc:cxnChg chg="add del mod">
          <ac:chgData name="Eldert Grootenboer" userId="3fe8758b2c2b58d2" providerId="LiveId" clId="{23D6907B-A93B-4B68-AAB0-8812F8C2E7F2}" dt="2021-04-09T12:48:43.034" v="138" actId="478"/>
          <ac:cxnSpMkLst>
            <pc:docMk/>
            <pc:sldMk cId="128539374" sldId="2076137191"/>
            <ac:cxnSpMk id="18" creationId="{0BA7ED7B-D4DA-4B51-B159-886FC2005494}"/>
          </ac:cxnSpMkLst>
        </pc:cxnChg>
        <pc:cxnChg chg="add del mod">
          <ac:chgData name="Eldert Grootenboer" userId="3fe8758b2c2b58d2" providerId="LiveId" clId="{23D6907B-A93B-4B68-AAB0-8812F8C2E7F2}" dt="2021-04-09T12:53:06.767" v="145" actId="478"/>
          <ac:cxnSpMkLst>
            <pc:docMk/>
            <pc:sldMk cId="128539374" sldId="2076137191"/>
            <ac:cxnSpMk id="25" creationId="{80DA3A97-C7B9-47EA-9B1F-816E0C4A15B6}"/>
          </ac:cxnSpMkLst>
        </pc:cxnChg>
        <pc:cxnChg chg="mod">
          <ac:chgData name="Eldert Grootenboer" userId="3fe8758b2c2b58d2" providerId="LiveId" clId="{23D6907B-A93B-4B68-AAB0-8812F8C2E7F2}" dt="2021-04-09T12:54:14.062" v="156" actId="1076"/>
          <ac:cxnSpMkLst>
            <pc:docMk/>
            <pc:sldMk cId="128539374" sldId="2076137191"/>
            <ac:cxnSpMk id="29" creationId="{6C2882F2-DC79-477E-81DE-9343E99B6B7B}"/>
          </ac:cxnSpMkLst>
        </pc:cxnChg>
        <pc:cxnChg chg="mod">
          <ac:chgData name="Eldert Grootenboer" userId="3fe8758b2c2b58d2" providerId="LiveId" clId="{23D6907B-A93B-4B68-AAB0-8812F8C2E7F2}" dt="2021-04-09T12:54:54.071" v="172" actId="1035"/>
          <ac:cxnSpMkLst>
            <pc:docMk/>
            <pc:sldMk cId="128539374" sldId="2076137191"/>
            <ac:cxnSpMk id="31" creationId="{47FF76DD-7ED3-4716-9718-6D6B980118A6}"/>
          </ac:cxnSpMkLst>
        </pc:cxnChg>
        <pc:cxnChg chg="add del mod">
          <ac:chgData name="Eldert Grootenboer" userId="3fe8758b2c2b58d2" providerId="LiveId" clId="{23D6907B-A93B-4B68-AAB0-8812F8C2E7F2}" dt="2021-04-09T12:53:18.795" v="147" actId="478"/>
          <ac:cxnSpMkLst>
            <pc:docMk/>
            <pc:sldMk cId="128539374" sldId="2076137191"/>
            <ac:cxnSpMk id="32" creationId="{A1C7F9E3-C314-4A2C-923E-DC04BDCF388F}"/>
          </ac:cxnSpMkLst>
        </pc:cxnChg>
        <pc:cxnChg chg="del mod">
          <ac:chgData name="Eldert Grootenboer" userId="3fe8758b2c2b58d2" providerId="LiveId" clId="{23D6907B-A93B-4B68-AAB0-8812F8C2E7F2}" dt="2021-04-09T12:53:22.002" v="148" actId="478"/>
          <ac:cxnSpMkLst>
            <pc:docMk/>
            <pc:sldMk cId="128539374" sldId="2076137191"/>
            <ac:cxnSpMk id="33" creationId="{F8D38E99-044C-4E36-8187-6E3ABB625944}"/>
          </ac:cxnSpMkLst>
        </pc:cxnChg>
        <pc:cxnChg chg="del mod">
          <ac:chgData name="Eldert Grootenboer" userId="3fe8758b2c2b58d2" providerId="LiveId" clId="{23D6907B-A93B-4B68-AAB0-8812F8C2E7F2}" dt="2021-04-09T12:44:55.211" v="126" actId="478"/>
          <ac:cxnSpMkLst>
            <pc:docMk/>
            <pc:sldMk cId="128539374" sldId="2076137191"/>
            <ac:cxnSpMk id="35" creationId="{BA8F9710-F205-47F9-9D05-FC6B5A72624D}"/>
          </ac:cxnSpMkLst>
        </pc:cxnChg>
        <pc:cxnChg chg="add mod">
          <ac:chgData name="Eldert Grootenboer" userId="3fe8758b2c2b58d2" providerId="LiveId" clId="{23D6907B-A93B-4B68-AAB0-8812F8C2E7F2}" dt="2021-04-09T12:54:02.093" v="155" actId="1076"/>
          <ac:cxnSpMkLst>
            <pc:docMk/>
            <pc:sldMk cId="128539374" sldId="2076137191"/>
            <ac:cxnSpMk id="40" creationId="{34755AE9-6533-48E6-BABE-66FED2972954}"/>
          </ac:cxnSpMkLst>
        </pc:cxnChg>
        <pc:cxnChg chg="mod">
          <ac:chgData name="Eldert Grootenboer" userId="3fe8758b2c2b58d2" providerId="LiveId" clId="{23D6907B-A93B-4B68-AAB0-8812F8C2E7F2}" dt="2021-04-09T12:45:29.366" v="135" actId="1076"/>
          <ac:cxnSpMkLst>
            <pc:docMk/>
            <pc:sldMk cId="128539374" sldId="2076137191"/>
            <ac:cxnSpMk id="45" creationId="{23385D40-1B16-4E6D-AE90-796340CEE4D5}"/>
          </ac:cxnSpMkLst>
        </pc:cxnChg>
        <pc:cxnChg chg="del mod">
          <ac:chgData name="Eldert Grootenboer" userId="3fe8758b2c2b58d2" providerId="LiveId" clId="{23D6907B-A93B-4B68-AAB0-8812F8C2E7F2}" dt="2021-04-09T12:53:40.683" v="151" actId="478"/>
          <ac:cxnSpMkLst>
            <pc:docMk/>
            <pc:sldMk cId="128539374" sldId="2076137191"/>
            <ac:cxnSpMk id="47" creationId="{D70C315A-EDB4-410A-A7BB-39C7388F3FA4}"/>
          </ac:cxnSpMkLst>
        </pc:cxnChg>
        <pc:cxnChg chg="del mod">
          <ac:chgData name="Eldert Grootenboer" userId="3fe8758b2c2b58d2" providerId="LiveId" clId="{23D6907B-A93B-4B68-AAB0-8812F8C2E7F2}" dt="2021-04-09T12:53:39.176" v="150" actId="478"/>
          <ac:cxnSpMkLst>
            <pc:docMk/>
            <pc:sldMk cId="128539374" sldId="2076137191"/>
            <ac:cxnSpMk id="49" creationId="{4D62674E-F814-449B-9FAD-AF3C2E3B264D}"/>
          </ac:cxnSpMkLst>
        </pc:cxnChg>
        <pc:cxnChg chg="mod">
          <ac:chgData name="Eldert Grootenboer" userId="3fe8758b2c2b58d2" providerId="LiveId" clId="{23D6907B-A93B-4B68-AAB0-8812F8C2E7F2}" dt="2021-04-10T16:09:06.057" v="297" actId="1038"/>
          <ac:cxnSpMkLst>
            <pc:docMk/>
            <pc:sldMk cId="128539374" sldId="2076137191"/>
            <ac:cxnSpMk id="51" creationId="{52F37EC5-AFB2-4D45-8E8E-260BA2D1CEF6}"/>
          </ac:cxnSpMkLst>
        </pc:cxnChg>
        <pc:cxnChg chg="add mod">
          <ac:chgData name="Eldert Grootenboer" userId="3fe8758b2c2b58d2" providerId="LiveId" clId="{23D6907B-A93B-4B68-AAB0-8812F8C2E7F2}" dt="2021-04-09T12:55:39.819" v="181" actId="1035"/>
          <ac:cxnSpMkLst>
            <pc:docMk/>
            <pc:sldMk cId="128539374" sldId="2076137191"/>
            <ac:cxnSpMk id="56" creationId="{84EC937A-002B-421A-B119-B54E3A0F8AEE}"/>
          </ac:cxnSpMkLst>
        </pc:cxnChg>
        <pc:cxnChg chg="add del mod">
          <ac:chgData name="Eldert Grootenboer" userId="3fe8758b2c2b58d2" providerId="LiveId" clId="{23D6907B-A93B-4B68-AAB0-8812F8C2E7F2}" dt="2021-04-09T12:55:49.063" v="183" actId="478"/>
          <ac:cxnSpMkLst>
            <pc:docMk/>
            <pc:sldMk cId="128539374" sldId="2076137191"/>
            <ac:cxnSpMk id="58" creationId="{3F5A1AC8-F5D3-47B1-9D73-1086E92D1B6B}"/>
          </ac:cxnSpMkLst>
        </pc:cxnChg>
        <pc:cxnChg chg="mod">
          <ac:chgData name="Eldert Grootenboer" userId="3fe8758b2c2b58d2" providerId="LiveId" clId="{23D6907B-A93B-4B68-AAB0-8812F8C2E7F2}" dt="2021-04-10T16:09:06.057" v="297" actId="1038"/>
          <ac:cxnSpMkLst>
            <pc:docMk/>
            <pc:sldMk cId="128539374" sldId="2076137191"/>
            <ac:cxnSpMk id="59" creationId="{35D5801F-4A25-420A-9775-D3D27E16FA25}"/>
          </ac:cxnSpMkLst>
        </pc:cxnChg>
        <pc:cxnChg chg="mod">
          <ac:chgData name="Eldert Grootenboer" userId="3fe8758b2c2b58d2" providerId="LiveId" clId="{23D6907B-A93B-4B68-AAB0-8812F8C2E7F2}" dt="2021-04-10T16:09:06.057" v="297" actId="1038"/>
          <ac:cxnSpMkLst>
            <pc:docMk/>
            <pc:sldMk cId="128539374" sldId="2076137191"/>
            <ac:cxnSpMk id="61" creationId="{A2429135-BAA9-4A07-AB82-DDF77FFE80B2}"/>
          </ac:cxnSpMkLst>
        </pc:cxnChg>
        <pc:cxnChg chg="del mod">
          <ac:chgData name="Eldert Grootenboer" userId="3fe8758b2c2b58d2" providerId="LiveId" clId="{23D6907B-A93B-4B68-AAB0-8812F8C2E7F2}" dt="2021-04-09T12:49:18.194" v="141" actId="478"/>
          <ac:cxnSpMkLst>
            <pc:docMk/>
            <pc:sldMk cId="128539374" sldId="2076137191"/>
            <ac:cxnSpMk id="63" creationId="{15193934-6A6E-47C3-BBB9-927A6F37B872}"/>
          </ac:cxnSpMkLst>
        </pc:cxnChg>
        <pc:cxnChg chg="add mod">
          <ac:chgData name="Eldert Grootenboer" userId="3fe8758b2c2b58d2" providerId="LiveId" clId="{23D6907B-A93B-4B68-AAB0-8812F8C2E7F2}" dt="2021-04-10T16:09:06.057" v="297" actId="1038"/>
          <ac:cxnSpMkLst>
            <pc:docMk/>
            <pc:sldMk cId="128539374" sldId="2076137191"/>
            <ac:cxnSpMk id="72" creationId="{C92680A5-05C8-42AB-92AB-4AB6E802A432}"/>
          </ac:cxnSpMkLst>
        </pc:cxnChg>
        <pc:cxnChg chg="add mod">
          <ac:chgData name="Eldert Grootenboer" userId="3fe8758b2c2b58d2" providerId="LiveId" clId="{23D6907B-A93B-4B68-AAB0-8812F8C2E7F2}" dt="2021-04-10T16:09:06.057" v="297" actId="1038"/>
          <ac:cxnSpMkLst>
            <pc:docMk/>
            <pc:sldMk cId="128539374" sldId="2076137191"/>
            <ac:cxnSpMk id="6144" creationId="{CCB53CBD-0567-4494-9224-710EF3248269}"/>
          </ac:cxnSpMkLst>
        </pc:cxnChg>
        <pc:cxnChg chg="add mod">
          <ac:chgData name="Eldert Grootenboer" userId="3fe8758b2c2b58d2" providerId="LiveId" clId="{23D6907B-A93B-4B68-AAB0-8812F8C2E7F2}" dt="2021-04-10T16:09:06.057" v="297" actId="1038"/>
          <ac:cxnSpMkLst>
            <pc:docMk/>
            <pc:sldMk cId="128539374" sldId="2076137191"/>
            <ac:cxnSpMk id="6147" creationId="{2F49F2A2-D2C4-4670-8DDE-E05AA962486D}"/>
          </ac:cxnSpMkLst>
        </pc:cxnChg>
      </pc:sldChg>
    </pc:docChg>
  </pc:docChgLst>
  <pc:docChgLst>
    <pc:chgData name="Eldert Grootenboer" userId="3fe8758b2c2b58d2" providerId="LiveId" clId="{EB5CAA1A-3C20-40CB-941D-E095BC15A4D7}"/>
    <pc:docChg chg="undo custSel addSld delSld modSld sldOrd modMainMaster addSection delSection modSection">
      <pc:chgData name="Eldert Grootenboer" userId="3fe8758b2c2b58d2" providerId="LiveId" clId="{EB5CAA1A-3C20-40CB-941D-E095BC15A4D7}" dt="2021-04-09T08:51:51.688" v="300" actId="47"/>
      <pc:docMkLst>
        <pc:docMk/>
      </pc:docMkLst>
      <pc:sldChg chg="modSp add mod">
        <pc:chgData name="Eldert Grootenboer" userId="3fe8758b2c2b58d2" providerId="LiveId" clId="{EB5CAA1A-3C20-40CB-941D-E095BC15A4D7}" dt="2021-04-09T08:13:50.548" v="10"/>
        <pc:sldMkLst>
          <pc:docMk/>
          <pc:sldMk cId="4134529067" sldId="256"/>
        </pc:sldMkLst>
        <pc:spChg chg="mod">
          <ac:chgData name="Eldert Grootenboer" userId="3fe8758b2c2b58d2" providerId="LiveId" clId="{EB5CAA1A-3C20-40CB-941D-E095BC15A4D7}" dt="2021-04-09T08:13:50.548" v="10"/>
          <ac:spMkLst>
            <pc:docMk/>
            <pc:sldMk cId="4134529067" sldId="256"/>
            <ac:spMk id="2" creationId="{1A81B1EB-08D0-492D-BD65-8CF6F379BE2B}"/>
          </ac:spMkLst>
        </pc:spChg>
      </pc:sldChg>
      <pc:sldChg chg="modSp">
        <pc:chgData name="Eldert Grootenboer" userId="3fe8758b2c2b58d2" providerId="LiveId" clId="{EB5CAA1A-3C20-40CB-941D-E095BC15A4D7}" dt="2021-04-09T08:12:15.168" v="0"/>
        <pc:sldMkLst>
          <pc:docMk/>
          <pc:sldMk cId="3583683268" sldId="278"/>
        </pc:sldMkLst>
        <pc:spChg chg="mod">
          <ac:chgData name="Eldert Grootenboer" userId="3fe8758b2c2b58d2" providerId="LiveId" clId="{EB5CAA1A-3C20-40CB-941D-E095BC15A4D7}" dt="2021-04-09T08:12:15.168" v="0"/>
          <ac:spMkLst>
            <pc:docMk/>
            <pc:sldMk cId="3583683268" sldId="278"/>
            <ac:spMk id="2" creationId="{00000000-0000-0000-0000-000000000000}"/>
          </ac:spMkLst>
        </pc:spChg>
      </pc:sldChg>
      <pc:sldChg chg="modSp del">
        <pc:chgData name="Eldert Grootenboer" userId="3fe8758b2c2b58d2" providerId="LiveId" clId="{EB5CAA1A-3C20-40CB-941D-E095BC15A4D7}" dt="2021-04-09T08:51:43.737" v="299" actId="47"/>
        <pc:sldMkLst>
          <pc:docMk/>
          <pc:sldMk cId="369258262" sldId="349"/>
        </pc:sldMkLst>
        <pc:spChg chg="mod">
          <ac:chgData name="Eldert Grootenboer" userId="3fe8758b2c2b58d2" providerId="LiveId" clId="{EB5CAA1A-3C20-40CB-941D-E095BC15A4D7}" dt="2021-04-09T08:12:15.168" v="0"/>
          <ac:spMkLst>
            <pc:docMk/>
            <pc:sldMk cId="369258262" sldId="349"/>
            <ac:spMk id="3" creationId="{00000000-0000-0000-0000-000000000000}"/>
          </ac:spMkLst>
        </pc:spChg>
        <pc:spChg chg="mod">
          <ac:chgData name="Eldert Grootenboer" userId="3fe8758b2c2b58d2" providerId="LiveId" clId="{EB5CAA1A-3C20-40CB-941D-E095BC15A4D7}" dt="2021-04-09T08:12:15.168" v="0"/>
          <ac:spMkLst>
            <pc:docMk/>
            <pc:sldMk cId="369258262" sldId="349"/>
            <ac:spMk id="4" creationId="{ED3BB58F-EE82-4A05-A64F-04962320B350}"/>
          </ac:spMkLst>
        </pc:spChg>
      </pc:sldChg>
      <pc:sldChg chg="add del ord setBg">
        <pc:chgData name="Eldert Grootenboer" userId="3fe8758b2c2b58d2" providerId="LiveId" clId="{EB5CAA1A-3C20-40CB-941D-E095BC15A4D7}" dt="2021-04-09T08:46:27.249" v="231" actId="47"/>
        <pc:sldMkLst>
          <pc:docMk/>
          <pc:sldMk cId="100713796" sldId="358"/>
        </pc:sldMkLst>
      </pc:sldChg>
      <pc:sldChg chg="addSp delSp modSp add mod setBg modClrScheme delAnim modAnim chgLayout">
        <pc:chgData name="Eldert Grootenboer" userId="3fe8758b2c2b58d2" providerId="LiveId" clId="{EB5CAA1A-3C20-40CB-941D-E095BC15A4D7}" dt="2021-04-09T08:50:58.070" v="284" actId="165"/>
        <pc:sldMkLst>
          <pc:docMk/>
          <pc:sldMk cId="1938547801" sldId="368"/>
        </pc:sldMkLst>
        <pc:spChg chg="mod ord">
          <ac:chgData name="Eldert Grootenboer" userId="3fe8758b2c2b58d2" providerId="LiveId" clId="{EB5CAA1A-3C20-40CB-941D-E095BC15A4D7}" dt="2021-04-09T08:49:56.912" v="265" actId="207"/>
          <ac:spMkLst>
            <pc:docMk/>
            <pc:sldMk cId="1938547801" sldId="368"/>
            <ac:spMk id="4" creationId="{670CB27B-671F-48A4-B590-CCD71315CA66}"/>
          </ac:spMkLst>
        </pc:spChg>
        <pc:spChg chg="add del mod ord">
          <ac:chgData name="Eldert Grootenboer" userId="3fe8758b2c2b58d2" providerId="LiveId" clId="{EB5CAA1A-3C20-40CB-941D-E095BC15A4D7}" dt="2021-04-09T08:49:44.254" v="260" actId="6264"/>
          <ac:spMkLst>
            <pc:docMk/>
            <pc:sldMk cId="1938547801" sldId="368"/>
            <ac:spMk id="5" creationId="{CDBB6C81-44C7-462E-B01D-E7556559AD19}"/>
          </ac:spMkLst>
        </pc:spChg>
        <pc:spChg chg="add del mod">
          <ac:chgData name="Eldert Grootenboer" userId="3fe8758b2c2b58d2" providerId="LiveId" clId="{EB5CAA1A-3C20-40CB-941D-E095BC15A4D7}" dt="2021-04-09T08:49:44.254" v="260" actId="6264"/>
          <ac:spMkLst>
            <pc:docMk/>
            <pc:sldMk cId="1938547801" sldId="368"/>
            <ac:spMk id="7" creationId="{E981FC2D-A7F8-499A-85B3-FC7BADF57EE7}"/>
          </ac:spMkLst>
        </pc:spChg>
        <pc:spChg chg="add mod ord">
          <ac:chgData name="Eldert Grootenboer" userId="3fe8758b2c2b58d2" providerId="LiveId" clId="{EB5CAA1A-3C20-40CB-941D-E095BC15A4D7}" dt="2021-04-09T08:50:20.952" v="274" actId="404"/>
          <ac:spMkLst>
            <pc:docMk/>
            <pc:sldMk cId="1938547801" sldId="368"/>
            <ac:spMk id="8" creationId="{2A7A3CBB-5A8F-4AB4-B64B-8A800DCF6D84}"/>
          </ac:spMkLst>
        </pc:spChg>
        <pc:spChg chg="del mod">
          <ac:chgData name="Eldert Grootenboer" userId="3fe8758b2c2b58d2" providerId="LiveId" clId="{EB5CAA1A-3C20-40CB-941D-E095BC15A4D7}" dt="2021-04-09T08:50:06.562" v="268" actId="478"/>
          <ac:spMkLst>
            <pc:docMk/>
            <pc:sldMk cId="1938547801" sldId="368"/>
            <ac:spMk id="105" creationId="{592F3FBF-F4FC-4439-A60F-DAC24FCFBFBC}"/>
          </ac:spMkLst>
        </pc:spChg>
        <pc:grpChg chg="add del mod">
          <ac:chgData name="Eldert Grootenboer" userId="3fe8758b2c2b58d2" providerId="LiveId" clId="{EB5CAA1A-3C20-40CB-941D-E095BC15A4D7}" dt="2021-04-09T08:50:58.070" v="284" actId="165"/>
          <ac:grpSpMkLst>
            <pc:docMk/>
            <pc:sldMk cId="1938547801" sldId="368"/>
            <ac:grpSpMk id="9" creationId="{EF54E686-005A-464B-BD55-890F3BBE3EF8}"/>
          </ac:grpSpMkLst>
        </pc:grpChg>
        <pc:picChg chg="del">
          <ac:chgData name="Eldert Grootenboer" userId="3fe8758b2c2b58d2" providerId="LiveId" clId="{EB5CAA1A-3C20-40CB-941D-E095BC15A4D7}" dt="2021-04-09T08:50:42.443" v="281" actId="478"/>
          <ac:picMkLst>
            <pc:docMk/>
            <pc:sldMk cId="1938547801" sldId="368"/>
            <ac:picMk id="2" creationId="{BD849929-C79A-453B-8224-D1E49BC6B030}"/>
          </ac:picMkLst>
        </pc:picChg>
        <pc:picChg chg="mod topLvl">
          <ac:chgData name="Eldert Grootenboer" userId="3fe8758b2c2b58d2" providerId="LiveId" clId="{EB5CAA1A-3C20-40CB-941D-E095BC15A4D7}" dt="2021-04-09T08:50:58.070" v="284" actId="165"/>
          <ac:picMkLst>
            <pc:docMk/>
            <pc:sldMk cId="1938547801" sldId="368"/>
            <ac:picMk id="3" creationId="{6B51E8B2-3690-4D89-BAD0-F3825A7D93BB}"/>
          </ac:picMkLst>
        </pc:picChg>
        <pc:picChg chg="mod topLvl">
          <ac:chgData name="Eldert Grootenboer" userId="3fe8758b2c2b58d2" providerId="LiveId" clId="{EB5CAA1A-3C20-40CB-941D-E095BC15A4D7}" dt="2021-04-09T08:50:58.070" v="284" actId="165"/>
          <ac:picMkLst>
            <pc:docMk/>
            <pc:sldMk cId="1938547801" sldId="368"/>
            <ac:picMk id="6" creationId="{6DC11327-E4CA-499C-BA7A-B6FD57B91E85}"/>
          </ac:picMkLst>
        </pc:picChg>
        <pc:picChg chg="del">
          <ac:chgData name="Eldert Grootenboer" userId="3fe8758b2c2b58d2" providerId="LiveId" clId="{EB5CAA1A-3C20-40CB-941D-E095BC15A4D7}" dt="2021-04-09T08:50:43.432" v="282" actId="478"/>
          <ac:picMkLst>
            <pc:docMk/>
            <pc:sldMk cId="1938547801" sldId="368"/>
            <ac:picMk id="15" creationId="{0E09B1B3-559F-4E30-AFFE-97D21FDA5EA0}"/>
          </ac:picMkLst>
        </pc:picChg>
        <pc:picChg chg="mod topLvl">
          <ac:chgData name="Eldert Grootenboer" userId="3fe8758b2c2b58d2" providerId="LiveId" clId="{EB5CAA1A-3C20-40CB-941D-E095BC15A4D7}" dt="2021-04-09T08:50:58.070" v="284" actId="165"/>
          <ac:picMkLst>
            <pc:docMk/>
            <pc:sldMk cId="1938547801" sldId="368"/>
            <ac:picMk id="16" creationId="{57E914D3-AB0F-4A45-8110-BFB4099AC6CF}"/>
          </ac:picMkLst>
        </pc:picChg>
        <pc:picChg chg="mod topLvl">
          <ac:chgData name="Eldert Grootenboer" userId="3fe8758b2c2b58d2" providerId="LiveId" clId="{EB5CAA1A-3C20-40CB-941D-E095BC15A4D7}" dt="2021-04-09T08:50:58.070" v="284" actId="165"/>
          <ac:picMkLst>
            <pc:docMk/>
            <pc:sldMk cId="1938547801" sldId="368"/>
            <ac:picMk id="18" creationId="{35DA39B1-38A4-4CF0-9E69-B90F6B42613F}"/>
          </ac:picMkLst>
        </pc:picChg>
        <pc:picChg chg="mod topLvl">
          <ac:chgData name="Eldert Grootenboer" userId="3fe8758b2c2b58d2" providerId="LiveId" clId="{EB5CAA1A-3C20-40CB-941D-E095BC15A4D7}" dt="2021-04-09T08:50:58.070" v="284" actId="165"/>
          <ac:picMkLst>
            <pc:docMk/>
            <pc:sldMk cId="1938547801" sldId="368"/>
            <ac:picMk id="20" creationId="{8DFCDC12-F1B2-4A75-B9F9-F816261128ED}"/>
          </ac:picMkLst>
        </pc:picChg>
        <pc:picChg chg="del">
          <ac:chgData name="Eldert Grootenboer" userId="3fe8758b2c2b58d2" providerId="LiveId" clId="{EB5CAA1A-3C20-40CB-941D-E095BC15A4D7}" dt="2021-04-09T08:49:55.048" v="264" actId="478"/>
          <ac:picMkLst>
            <pc:docMk/>
            <pc:sldMk cId="1938547801" sldId="368"/>
            <ac:picMk id="104" creationId="{61C9AE74-B8C8-47F2-B56E-CF141601C0AF}"/>
          </ac:picMkLst>
        </pc:picChg>
      </pc:sldChg>
      <pc:sldChg chg="modSp del">
        <pc:chgData name="Eldert Grootenboer" userId="3fe8758b2c2b58d2" providerId="LiveId" clId="{EB5CAA1A-3C20-40CB-941D-E095BC15A4D7}" dt="2021-04-09T08:51:43.737" v="299" actId="47"/>
        <pc:sldMkLst>
          <pc:docMk/>
          <pc:sldMk cId="2456866888" sldId="369"/>
        </pc:sldMkLst>
        <pc:spChg chg="mod">
          <ac:chgData name="Eldert Grootenboer" userId="3fe8758b2c2b58d2" providerId="LiveId" clId="{EB5CAA1A-3C20-40CB-941D-E095BC15A4D7}" dt="2021-04-09T08:12:15.168" v="0"/>
          <ac:spMkLst>
            <pc:docMk/>
            <pc:sldMk cId="2456866888" sldId="369"/>
            <ac:spMk id="2" creationId="{6C4EB684-6456-480A-A040-70225DE20336}"/>
          </ac:spMkLst>
        </pc:spChg>
      </pc:sldChg>
      <pc:sldChg chg="addSp delSp modSp add mod setBg chgLayout">
        <pc:chgData name="Eldert Grootenboer" userId="3fe8758b2c2b58d2" providerId="LiveId" clId="{EB5CAA1A-3C20-40CB-941D-E095BC15A4D7}" dt="2021-04-09T08:48:44.968" v="253" actId="368"/>
        <pc:sldMkLst>
          <pc:docMk/>
          <pc:sldMk cId="2320019666" sldId="496"/>
        </pc:sldMkLst>
        <pc:spChg chg="mod ord">
          <ac:chgData name="Eldert Grootenboer" userId="3fe8758b2c2b58d2" providerId="LiveId" clId="{EB5CAA1A-3C20-40CB-941D-E095BC15A4D7}" dt="2021-04-09T08:47:25.768" v="235" actId="207"/>
          <ac:spMkLst>
            <pc:docMk/>
            <pc:sldMk cId="2320019666" sldId="496"/>
            <ac:spMk id="2" creationId="{00000000-0000-0000-0000-000000000000}"/>
          </ac:spMkLst>
        </pc:spChg>
        <pc:spChg chg="mod ord">
          <ac:chgData name="Eldert Grootenboer" userId="3fe8758b2c2b58d2" providerId="LiveId" clId="{EB5CAA1A-3C20-40CB-941D-E095BC15A4D7}" dt="2021-04-09T08:48:44.968" v="253" actId="368"/>
          <ac:spMkLst>
            <pc:docMk/>
            <pc:sldMk cId="2320019666" sldId="496"/>
            <ac:spMk id="3" creationId="{00000000-0000-0000-0000-000000000000}"/>
          </ac:spMkLst>
        </pc:spChg>
        <pc:spChg chg="add del mod">
          <ac:chgData name="Eldert Grootenboer" userId="3fe8758b2c2b58d2" providerId="LiveId" clId="{EB5CAA1A-3C20-40CB-941D-E095BC15A4D7}" dt="2021-04-09T08:47:20.440" v="234" actId="6264"/>
          <ac:spMkLst>
            <pc:docMk/>
            <pc:sldMk cId="2320019666" sldId="496"/>
            <ac:spMk id="5" creationId="{DC8A5613-8F6D-41D0-B6A0-ACDB6AEFC36A}"/>
          </ac:spMkLst>
        </pc:spChg>
        <pc:spChg chg="add del mod">
          <ac:chgData name="Eldert Grootenboer" userId="3fe8758b2c2b58d2" providerId="LiveId" clId="{EB5CAA1A-3C20-40CB-941D-E095BC15A4D7}" dt="2021-04-09T08:47:20.440" v="234" actId="6264"/>
          <ac:spMkLst>
            <pc:docMk/>
            <pc:sldMk cId="2320019666" sldId="496"/>
            <ac:spMk id="6" creationId="{36E8D134-7628-420C-A539-500E29F3F6EF}"/>
          </ac:spMkLst>
        </pc:spChg>
        <pc:picChg chg="del">
          <ac:chgData name="Eldert Grootenboer" userId="3fe8758b2c2b58d2" providerId="LiveId" clId="{EB5CAA1A-3C20-40CB-941D-E095BC15A4D7}" dt="2021-04-09T08:47:37.982" v="240" actId="478"/>
          <ac:picMkLst>
            <pc:docMk/>
            <pc:sldMk cId="2320019666" sldId="496"/>
            <ac:picMk id="4" creationId="{00000000-0000-0000-0000-000000000000}"/>
          </ac:picMkLst>
        </pc:picChg>
      </pc:sldChg>
      <pc:sldChg chg="addSp delSp modSp add mod setBg chgLayout">
        <pc:chgData name="Eldert Grootenboer" userId="3fe8758b2c2b58d2" providerId="LiveId" clId="{EB5CAA1A-3C20-40CB-941D-E095BC15A4D7}" dt="2021-04-09T08:48:49.063" v="254" actId="368"/>
        <pc:sldMkLst>
          <pc:docMk/>
          <pc:sldMk cId="2432720363" sldId="508"/>
        </pc:sldMkLst>
        <pc:spChg chg="mod ord">
          <ac:chgData name="Eldert Grootenboer" userId="3fe8758b2c2b58d2" providerId="LiveId" clId="{EB5CAA1A-3C20-40CB-941D-E095BC15A4D7}" dt="2021-04-09T08:47:44.410" v="242" actId="207"/>
          <ac:spMkLst>
            <pc:docMk/>
            <pc:sldMk cId="2432720363" sldId="508"/>
            <ac:spMk id="2" creationId="{00000000-0000-0000-0000-000000000000}"/>
          </ac:spMkLst>
        </pc:spChg>
        <pc:spChg chg="mod ord">
          <ac:chgData name="Eldert Grootenboer" userId="3fe8758b2c2b58d2" providerId="LiveId" clId="{EB5CAA1A-3C20-40CB-941D-E095BC15A4D7}" dt="2021-04-09T08:48:49.063" v="254" actId="368"/>
          <ac:spMkLst>
            <pc:docMk/>
            <pc:sldMk cId="2432720363" sldId="508"/>
            <ac:spMk id="3" creationId="{00000000-0000-0000-0000-000000000000}"/>
          </ac:spMkLst>
        </pc:spChg>
        <pc:spChg chg="mod">
          <ac:chgData name="Eldert Grootenboer" userId="3fe8758b2c2b58d2" providerId="LiveId" clId="{EB5CAA1A-3C20-40CB-941D-E095BC15A4D7}" dt="2021-04-09T08:48:19.182" v="244" actId="207"/>
          <ac:spMkLst>
            <pc:docMk/>
            <pc:sldMk cId="2432720363" sldId="508"/>
            <ac:spMk id="4"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15" creationId="{875E651B-2ADF-468E-A2E1-DF4856DE46B2}"/>
          </ac:spMkLst>
        </pc:spChg>
        <pc:spChg chg="mod">
          <ac:chgData name="Eldert Grootenboer" userId="3fe8758b2c2b58d2" providerId="LiveId" clId="{EB5CAA1A-3C20-40CB-941D-E095BC15A4D7}" dt="2021-04-09T08:48:22.056" v="245" actId="207"/>
          <ac:spMkLst>
            <pc:docMk/>
            <pc:sldMk cId="2432720363" sldId="508"/>
            <ac:spMk id="20" creationId="{00000000-0000-0000-0000-000000000000}"/>
          </ac:spMkLst>
        </pc:spChg>
        <pc:spChg chg="mod">
          <ac:chgData name="Eldert Grootenboer" userId="3fe8758b2c2b58d2" providerId="LiveId" clId="{EB5CAA1A-3C20-40CB-941D-E095BC15A4D7}" dt="2021-04-09T08:48:25.916" v="246" actId="207"/>
          <ac:spMkLst>
            <pc:docMk/>
            <pc:sldMk cId="2432720363" sldId="508"/>
            <ac:spMk id="21" creationId="{00000000-0000-0000-0000-000000000000}"/>
          </ac:spMkLst>
        </pc:spChg>
        <pc:spChg chg="mod">
          <ac:chgData name="Eldert Grootenboer" userId="3fe8758b2c2b58d2" providerId="LiveId" clId="{EB5CAA1A-3C20-40CB-941D-E095BC15A4D7}" dt="2021-04-09T08:48:29.419" v="247" actId="207"/>
          <ac:spMkLst>
            <pc:docMk/>
            <pc:sldMk cId="2432720363" sldId="508"/>
            <ac:spMk id="22"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24" creationId="{36C0327D-7794-4ADB-A8B3-4DCCE0088145}"/>
          </ac:spMkLst>
        </pc:spChg>
        <pc:grpChg chg="mod">
          <ac:chgData name="Eldert Grootenboer" userId="3fe8758b2c2b58d2" providerId="LiveId" clId="{EB5CAA1A-3C20-40CB-941D-E095BC15A4D7}" dt="2021-04-09T08:48:19.182" v="244" actId="207"/>
          <ac:grpSpMkLst>
            <pc:docMk/>
            <pc:sldMk cId="2432720363" sldId="508"/>
            <ac:grpSpMk id="17" creationId="{00000000-0000-0000-0000-000000000000}"/>
          </ac:grpSpMkLst>
        </pc:grpChg>
        <pc:grpChg chg="mod">
          <ac:chgData name="Eldert Grootenboer" userId="3fe8758b2c2b58d2" providerId="LiveId" clId="{EB5CAA1A-3C20-40CB-941D-E095BC15A4D7}" dt="2021-04-09T08:48:22.056" v="245" actId="207"/>
          <ac:grpSpMkLst>
            <pc:docMk/>
            <pc:sldMk cId="2432720363" sldId="508"/>
            <ac:grpSpMk id="18" creationId="{00000000-0000-0000-0000-000000000000}"/>
          </ac:grpSpMkLst>
        </pc:grpChg>
        <pc:picChg chg="mod">
          <ac:chgData name="Eldert Grootenboer" userId="3fe8758b2c2b58d2" providerId="LiveId" clId="{EB5CAA1A-3C20-40CB-941D-E095BC15A4D7}" dt="2021-04-09T08:48:19.182" v="244" actId="207"/>
          <ac:picMkLst>
            <pc:docMk/>
            <pc:sldMk cId="2432720363" sldId="508"/>
            <ac:picMk id="16" creationId="{00000000-0000-0000-0000-000000000000}"/>
          </ac:picMkLst>
        </pc:picChg>
        <pc:picChg chg="mod">
          <ac:chgData name="Eldert Grootenboer" userId="3fe8758b2c2b58d2" providerId="LiveId" clId="{EB5CAA1A-3C20-40CB-941D-E095BC15A4D7}" dt="2021-04-09T08:48:22.056" v="245" actId="207"/>
          <ac:picMkLst>
            <pc:docMk/>
            <pc:sldMk cId="2432720363" sldId="508"/>
            <ac:picMk id="19" creationId="{00000000-0000-0000-0000-000000000000}"/>
          </ac:picMkLst>
        </pc:picChg>
        <pc:picChg chg="del">
          <ac:chgData name="Eldert Grootenboer" userId="3fe8758b2c2b58d2" providerId="LiveId" clId="{EB5CAA1A-3C20-40CB-941D-E095BC15A4D7}" dt="2021-04-09T08:47:41.061" v="241" actId="478"/>
          <ac:picMkLst>
            <pc:docMk/>
            <pc:sldMk cId="2432720363" sldId="508"/>
            <ac:picMk id="23" creationId="{24F48AB6-81FC-42E3-B01C-F79E55CF954F}"/>
          </ac:picMkLst>
        </pc:picChg>
      </pc:sldChg>
      <pc:sldChg chg="addSp delSp modSp add mod setBg modClrScheme chgLayout">
        <pc:chgData name="Eldert Grootenboer" userId="3fe8758b2c2b58d2" providerId="LiveId" clId="{EB5CAA1A-3C20-40CB-941D-E095BC15A4D7}" dt="2021-04-09T08:51:37.549" v="298" actId="6549"/>
        <pc:sldMkLst>
          <pc:docMk/>
          <pc:sldMk cId="3967547178" sldId="732"/>
        </pc:sldMkLst>
        <pc:spChg chg="mod ord">
          <ac:chgData name="Eldert Grootenboer" userId="3fe8758b2c2b58d2" providerId="LiveId" clId="{EB5CAA1A-3C20-40CB-941D-E095BC15A4D7}" dt="2021-04-09T08:51:17.261" v="289" actId="700"/>
          <ac:spMkLst>
            <pc:docMk/>
            <pc:sldMk cId="3967547178" sldId="732"/>
            <ac:spMk id="2" creationId="{821205CC-69BC-4AD2-B33A-61A110EE2553}"/>
          </ac:spMkLst>
        </pc:spChg>
        <pc:spChg chg="mod ord">
          <ac:chgData name="Eldert Grootenboer" userId="3fe8758b2c2b58d2" providerId="LiveId" clId="{EB5CAA1A-3C20-40CB-941D-E095BC15A4D7}" dt="2021-04-09T08:51:35.884" v="297" actId="368"/>
          <ac:spMkLst>
            <pc:docMk/>
            <pc:sldMk cId="3967547178" sldId="732"/>
            <ac:spMk id="3" creationId="{7B785530-D058-4247-9780-8A7466EE97CE}"/>
          </ac:spMkLst>
        </pc:spChg>
        <pc:spChg chg="add del mod">
          <ac:chgData name="Eldert Grootenboer" userId="3fe8758b2c2b58d2" providerId="LiveId" clId="{EB5CAA1A-3C20-40CB-941D-E095BC15A4D7}" dt="2021-04-09T08:49:44.254" v="260" actId="6264"/>
          <ac:spMkLst>
            <pc:docMk/>
            <pc:sldMk cId="3967547178" sldId="732"/>
            <ac:spMk id="4" creationId="{BB099516-D35C-4C55-95D2-71C08DAD6300}"/>
          </ac:spMkLst>
        </pc:spChg>
        <pc:spChg chg="add del mod">
          <ac:chgData name="Eldert Grootenboer" userId="3fe8758b2c2b58d2" providerId="LiveId" clId="{EB5CAA1A-3C20-40CB-941D-E095BC15A4D7}" dt="2021-04-09T08:49:44.254" v="260" actId="6264"/>
          <ac:spMkLst>
            <pc:docMk/>
            <pc:sldMk cId="3967547178" sldId="732"/>
            <ac:spMk id="5" creationId="{5CB66A98-01A9-4EDA-A359-F3B7B18185B5}"/>
          </ac:spMkLst>
        </pc:spChg>
        <pc:spChg chg="mod ord">
          <ac:chgData name="Eldert Grootenboer" userId="3fe8758b2c2b58d2" providerId="LiveId" clId="{EB5CAA1A-3C20-40CB-941D-E095BC15A4D7}" dt="2021-04-09T08:51:37.549" v="298" actId="6549"/>
          <ac:spMkLst>
            <pc:docMk/>
            <pc:sldMk cId="3967547178" sldId="732"/>
            <ac:spMk id="7" creationId="{3038554C-B42B-4973-ABA5-E1D5E32118D0}"/>
          </ac:spMkLst>
        </pc:spChg>
      </pc:sldChg>
      <pc:sldChg chg="addSp delSp modSp add mod setBg chgLayout">
        <pc:chgData name="Eldert Grootenboer" userId="3fe8758b2c2b58d2" providerId="LiveId" clId="{EB5CAA1A-3C20-40CB-941D-E095BC15A4D7}" dt="2021-04-09T08:48:40.823" v="252" actId="404"/>
        <pc:sldMkLst>
          <pc:docMk/>
          <pc:sldMk cId="2252645130" sldId="743"/>
        </pc:sldMkLst>
        <pc:spChg chg="mod ord">
          <ac:chgData name="Eldert Grootenboer" userId="3fe8758b2c2b58d2" providerId="LiveId" clId="{EB5CAA1A-3C20-40CB-941D-E095BC15A4D7}" dt="2021-04-09T08:47:31.303" v="237" actId="207"/>
          <ac:spMkLst>
            <pc:docMk/>
            <pc:sldMk cId="2252645130" sldId="743"/>
            <ac:spMk id="2" creationId="{2E6C81A4-7FE3-4BDE-9629-3FBBD8A67A6F}"/>
          </ac:spMkLst>
        </pc:spChg>
        <pc:spChg chg="mod ord">
          <ac:chgData name="Eldert Grootenboer" userId="3fe8758b2c2b58d2" providerId="LiveId" clId="{EB5CAA1A-3C20-40CB-941D-E095BC15A4D7}" dt="2021-04-09T08:48:40.823" v="252" actId="404"/>
          <ac:spMkLst>
            <pc:docMk/>
            <pc:sldMk cId="2252645130" sldId="743"/>
            <ac:spMk id="3" creationId="{7769FD5B-4735-42C9-A427-8EABF87F9566}"/>
          </ac:spMkLst>
        </pc:spChg>
        <pc:spChg chg="add del mod">
          <ac:chgData name="Eldert Grootenboer" userId="3fe8758b2c2b58d2" providerId="LiveId" clId="{EB5CAA1A-3C20-40CB-941D-E095BC15A4D7}" dt="2021-04-09T08:47:20.440" v="234" actId="6264"/>
          <ac:spMkLst>
            <pc:docMk/>
            <pc:sldMk cId="2252645130" sldId="743"/>
            <ac:spMk id="4" creationId="{B87C9F7A-FA06-49A0-9623-C5C76B07853D}"/>
          </ac:spMkLst>
        </pc:spChg>
        <pc:spChg chg="add del mod">
          <ac:chgData name="Eldert Grootenboer" userId="3fe8758b2c2b58d2" providerId="LiveId" clId="{EB5CAA1A-3C20-40CB-941D-E095BC15A4D7}" dt="2021-04-09T08:47:20.440" v="234" actId="6264"/>
          <ac:spMkLst>
            <pc:docMk/>
            <pc:sldMk cId="2252645130" sldId="743"/>
            <ac:spMk id="5" creationId="{D11E7B8B-4721-48F7-A9F6-6F35C59AE136}"/>
          </ac:spMkLst>
        </pc:spChg>
        <pc:picChg chg="del">
          <ac:chgData name="Eldert Grootenboer" userId="3fe8758b2c2b58d2" providerId="LiveId" clId="{EB5CAA1A-3C20-40CB-941D-E095BC15A4D7}" dt="2021-04-09T08:47:35.349" v="239" actId="478"/>
          <ac:picMkLst>
            <pc:docMk/>
            <pc:sldMk cId="2252645130" sldId="743"/>
            <ac:picMk id="8" creationId="{C638EB94-AD26-4556-800C-29D194C4ECCE}"/>
          </ac:picMkLst>
        </pc:picChg>
      </pc:sldChg>
      <pc:sldChg chg="modSp del">
        <pc:chgData name="Eldert Grootenboer" userId="3fe8758b2c2b58d2" providerId="LiveId" clId="{EB5CAA1A-3C20-40CB-941D-E095BC15A4D7}" dt="2021-04-09T08:17:33.018" v="38" actId="47"/>
        <pc:sldMkLst>
          <pc:docMk/>
          <pc:sldMk cId="649373998" sldId="1337"/>
        </pc:sldMkLst>
        <pc:spChg chg="mod">
          <ac:chgData name="Eldert Grootenboer" userId="3fe8758b2c2b58d2" providerId="LiveId" clId="{EB5CAA1A-3C20-40CB-941D-E095BC15A4D7}" dt="2021-04-09T08:12:15.168" v="0"/>
          <ac:spMkLst>
            <pc:docMk/>
            <pc:sldMk cId="649373998" sldId="1337"/>
            <ac:spMk id="3" creationId="{6FD676AA-A7C8-42D4-80FB-2D3CF0AAE811}"/>
          </ac:spMkLst>
        </pc:spChg>
      </pc:sldChg>
      <pc:sldChg chg="modSp">
        <pc:chgData name="Eldert Grootenboer" userId="3fe8758b2c2b58d2" providerId="LiveId" clId="{EB5CAA1A-3C20-40CB-941D-E095BC15A4D7}" dt="2021-04-09T08:12:15.168" v="0"/>
        <pc:sldMkLst>
          <pc:docMk/>
          <pc:sldMk cId="2629230035" sldId="1355"/>
        </pc:sldMkLst>
        <pc:spChg chg="mod">
          <ac:chgData name="Eldert Grootenboer" userId="3fe8758b2c2b58d2" providerId="LiveId" clId="{EB5CAA1A-3C20-40CB-941D-E095BC15A4D7}" dt="2021-04-09T08:12:15.168" v="0"/>
          <ac:spMkLst>
            <pc:docMk/>
            <pc:sldMk cId="2629230035" sldId="1355"/>
            <ac:spMk id="7" creationId="{68F29C74-49E4-41D7-B716-990750551059}"/>
          </ac:spMkLst>
        </pc:spChg>
      </pc:sldChg>
      <pc:sldChg chg="modSp del">
        <pc:chgData name="Eldert Grootenboer" userId="3fe8758b2c2b58d2" providerId="LiveId" clId="{EB5CAA1A-3C20-40CB-941D-E095BC15A4D7}" dt="2021-04-09T08:17:33.018" v="38" actId="47"/>
        <pc:sldMkLst>
          <pc:docMk/>
          <pc:sldMk cId="1948908908" sldId="1544"/>
        </pc:sldMkLst>
        <pc:spChg chg="mod">
          <ac:chgData name="Eldert Grootenboer" userId="3fe8758b2c2b58d2" providerId="LiveId" clId="{EB5CAA1A-3C20-40CB-941D-E095BC15A4D7}" dt="2021-04-09T08:12:15.168" v="0"/>
          <ac:spMkLst>
            <pc:docMk/>
            <pc:sldMk cId="1948908908" sldId="1544"/>
            <ac:spMk id="3" creationId="{D250E0BD-3DAA-4106-9422-58349ED8A2E0}"/>
          </ac:spMkLst>
        </pc:spChg>
      </pc:sldChg>
      <pc:sldChg chg="modSp mod">
        <pc:chgData name="Eldert Grootenboer" userId="3fe8758b2c2b58d2" providerId="LiveId" clId="{EB5CAA1A-3C20-40CB-941D-E095BC15A4D7}" dt="2021-04-09T08:37:42.491" v="143" actId="20577"/>
        <pc:sldMkLst>
          <pc:docMk/>
          <pc:sldMk cId="2360567870" sldId="1545"/>
        </pc:sldMkLst>
        <pc:spChg chg="mod">
          <ac:chgData name="Eldert Grootenboer" userId="3fe8758b2c2b58d2" providerId="LiveId" clId="{EB5CAA1A-3C20-40CB-941D-E095BC15A4D7}" dt="2021-04-09T08:37:42.491" v="143" actId="20577"/>
          <ac:spMkLst>
            <pc:docMk/>
            <pc:sldMk cId="2360567870" sldId="1545"/>
            <ac:spMk id="3" creationId="{EDF0B663-4CCA-4ADB-89E8-E9CC0D6A5206}"/>
          </ac:spMkLst>
        </pc:spChg>
      </pc:sldChg>
      <pc:sldChg chg="modSp del">
        <pc:chgData name="Eldert Grootenboer" userId="3fe8758b2c2b58d2" providerId="LiveId" clId="{EB5CAA1A-3C20-40CB-941D-E095BC15A4D7}" dt="2021-04-09T08:37:56.240" v="144" actId="47"/>
        <pc:sldMkLst>
          <pc:docMk/>
          <pc:sldMk cId="1528354231" sldId="1546"/>
        </pc:sldMkLst>
        <pc:spChg chg="mod">
          <ac:chgData name="Eldert Grootenboer" userId="3fe8758b2c2b58d2" providerId="LiveId" clId="{EB5CAA1A-3C20-40CB-941D-E095BC15A4D7}" dt="2021-04-09T08:12:15.168" v="0"/>
          <ac:spMkLst>
            <pc:docMk/>
            <pc:sldMk cId="1528354231" sldId="1546"/>
            <ac:spMk id="2" creationId="{39AF23F7-6C5C-447D-A883-5D060C643E1A}"/>
          </ac:spMkLst>
        </pc:spChg>
      </pc:sldChg>
      <pc:sldChg chg="modSp mod">
        <pc:chgData name="Eldert Grootenboer" userId="3fe8758b2c2b58d2" providerId="LiveId" clId="{EB5CAA1A-3C20-40CB-941D-E095BC15A4D7}" dt="2021-04-09T08:38:25.566" v="149" actId="20577"/>
        <pc:sldMkLst>
          <pc:docMk/>
          <pc:sldMk cId="1000985770" sldId="1547"/>
        </pc:sldMkLst>
        <pc:spChg chg="mod">
          <ac:chgData name="Eldert Grootenboer" userId="3fe8758b2c2b58d2" providerId="LiveId" clId="{EB5CAA1A-3C20-40CB-941D-E095BC15A4D7}" dt="2021-04-09T08:38:25.566" v="149" actId="20577"/>
          <ac:spMkLst>
            <pc:docMk/>
            <pc:sldMk cId="1000985770" sldId="1547"/>
            <ac:spMk id="2" creationId="{0AAC3CCD-B202-468A-BA18-581C33E7CD34}"/>
          </ac:spMkLst>
        </pc:spChg>
      </pc:sldChg>
      <pc:sldChg chg="modSp">
        <pc:chgData name="Eldert Grootenboer" userId="3fe8758b2c2b58d2" providerId="LiveId" clId="{EB5CAA1A-3C20-40CB-941D-E095BC15A4D7}" dt="2021-04-09T08:12:15.168" v="0"/>
        <pc:sldMkLst>
          <pc:docMk/>
          <pc:sldMk cId="2783293209" sldId="1548"/>
        </pc:sldMkLst>
        <pc:spChg chg="mod">
          <ac:chgData name="Eldert Grootenboer" userId="3fe8758b2c2b58d2" providerId="LiveId" clId="{EB5CAA1A-3C20-40CB-941D-E095BC15A4D7}" dt="2021-04-09T08:12:15.168" v="0"/>
          <ac:spMkLst>
            <pc:docMk/>
            <pc:sldMk cId="2783293209" sldId="1548"/>
            <ac:spMk id="2" creationId="{18028506-8431-4A16-B367-DF989DAD4207}"/>
          </ac:spMkLst>
        </pc:spChg>
      </pc:sldChg>
      <pc:sldChg chg="modSp">
        <pc:chgData name="Eldert Grootenboer" userId="3fe8758b2c2b58d2" providerId="LiveId" clId="{EB5CAA1A-3C20-40CB-941D-E095BC15A4D7}" dt="2021-04-09T08:12:15.168" v="0"/>
        <pc:sldMkLst>
          <pc:docMk/>
          <pc:sldMk cId="3073800531" sldId="1549"/>
        </pc:sldMkLst>
        <pc:spChg chg="mod">
          <ac:chgData name="Eldert Grootenboer" userId="3fe8758b2c2b58d2" providerId="LiveId" clId="{EB5CAA1A-3C20-40CB-941D-E095BC15A4D7}" dt="2021-04-09T08:12:15.168" v="0"/>
          <ac:spMkLst>
            <pc:docMk/>
            <pc:sldMk cId="3073800531" sldId="1549"/>
            <ac:spMk id="2" creationId="{18D88CAF-5C32-4624-B498-7F707B0D6FF3}"/>
          </ac:spMkLst>
        </pc:spChg>
      </pc:sldChg>
      <pc:sldChg chg="modSp del">
        <pc:chgData name="Eldert Grootenboer" userId="3fe8758b2c2b58d2" providerId="LiveId" clId="{EB5CAA1A-3C20-40CB-941D-E095BC15A4D7}" dt="2021-04-09T08:17:33.018" v="38" actId="47"/>
        <pc:sldMkLst>
          <pc:docMk/>
          <pc:sldMk cId="564304858" sldId="1552"/>
        </pc:sldMkLst>
        <pc:spChg chg="mod">
          <ac:chgData name="Eldert Grootenboer" userId="3fe8758b2c2b58d2" providerId="LiveId" clId="{EB5CAA1A-3C20-40CB-941D-E095BC15A4D7}" dt="2021-04-09T08:12:15.168" v="0"/>
          <ac:spMkLst>
            <pc:docMk/>
            <pc:sldMk cId="564304858" sldId="1552"/>
            <ac:spMk id="2" creationId="{A2C82264-4B7C-4679-940E-1057C36CACFF}"/>
          </ac:spMkLst>
        </pc:spChg>
      </pc:sldChg>
      <pc:sldChg chg="modSp del">
        <pc:chgData name="Eldert Grootenboer" userId="3fe8758b2c2b58d2" providerId="LiveId" clId="{EB5CAA1A-3C20-40CB-941D-E095BC15A4D7}" dt="2021-04-09T08:37:56.240" v="144" actId="47"/>
        <pc:sldMkLst>
          <pc:docMk/>
          <pc:sldMk cId="1646089055" sldId="1569"/>
        </pc:sldMkLst>
        <pc:spChg chg="mod">
          <ac:chgData name="Eldert Grootenboer" userId="3fe8758b2c2b58d2" providerId="LiveId" clId="{EB5CAA1A-3C20-40CB-941D-E095BC15A4D7}" dt="2021-04-09T08:12:15.168" v="0"/>
          <ac:spMkLst>
            <pc:docMk/>
            <pc:sldMk cId="1646089055" sldId="1569"/>
            <ac:spMk id="8" creationId="{7C2E51B4-AF60-48EC-98FA-962150674FE9}"/>
          </ac:spMkLst>
        </pc:spChg>
      </pc:sldChg>
      <pc:sldChg chg="addSp delSp modSp mod modClrScheme delAnim modAnim chgLayout">
        <pc:chgData name="Eldert Grootenboer" userId="3fe8758b2c2b58d2" providerId="LiveId" clId="{EB5CAA1A-3C20-40CB-941D-E095BC15A4D7}" dt="2021-04-09T08:36:36.403" v="134" actId="368"/>
        <pc:sldMkLst>
          <pc:docMk/>
          <pc:sldMk cId="1718130875" sldId="1571"/>
        </pc:sldMkLst>
        <pc:spChg chg="mod ord">
          <ac:chgData name="Eldert Grootenboer" userId="3fe8758b2c2b58d2" providerId="LiveId" clId="{EB5CAA1A-3C20-40CB-941D-E095BC15A4D7}" dt="2021-04-09T08:36:26.920" v="131" actId="700"/>
          <ac:spMkLst>
            <pc:docMk/>
            <pc:sldMk cId="1718130875" sldId="1571"/>
            <ac:spMk id="2" creationId="{00000000-0000-0000-0000-000000000000}"/>
          </ac:spMkLst>
        </pc:spChg>
        <pc:spChg chg="mod ord">
          <ac:chgData name="Eldert Grootenboer" userId="3fe8758b2c2b58d2" providerId="LiveId" clId="{EB5CAA1A-3C20-40CB-941D-E095BC15A4D7}" dt="2021-04-09T08:36:36.403" v="134" actId="368"/>
          <ac:spMkLst>
            <pc:docMk/>
            <pc:sldMk cId="1718130875" sldId="1571"/>
            <ac:spMk id="3" creationId="{00000000-0000-0000-0000-000000000000}"/>
          </ac:spMkLst>
        </pc:spChg>
        <pc:spChg chg="del mod">
          <ac:chgData name="Eldert Grootenboer" userId="3fe8758b2c2b58d2" providerId="LiveId" clId="{EB5CAA1A-3C20-40CB-941D-E095BC15A4D7}" dt="2021-04-09T08:36:09.917" v="128" actId="700"/>
          <ac:spMkLst>
            <pc:docMk/>
            <pc:sldMk cId="1718130875" sldId="1571"/>
            <ac:spMk id="4" creationId="{283CB1BF-9107-4917-9233-9AFC1CAF6CDE}"/>
          </ac:spMkLst>
        </pc:spChg>
        <pc:spChg chg="add del mod ord">
          <ac:chgData name="Eldert Grootenboer" userId="3fe8758b2c2b58d2" providerId="LiveId" clId="{EB5CAA1A-3C20-40CB-941D-E095BC15A4D7}" dt="2021-04-09T08:36:26.920" v="131" actId="700"/>
          <ac:spMkLst>
            <pc:docMk/>
            <pc:sldMk cId="1718130875" sldId="1571"/>
            <ac:spMk id="5" creationId="{BCE4B2E1-35A6-421A-81F7-1134A0EB324A}"/>
          </ac:spMkLst>
        </pc:spChg>
        <pc:spChg chg="add del mod ord">
          <ac:chgData name="Eldert Grootenboer" userId="3fe8758b2c2b58d2" providerId="LiveId" clId="{EB5CAA1A-3C20-40CB-941D-E095BC15A4D7}" dt="2021-04-09T08:36:29.745" v="133"/>
          <ac:spMkLst>
            <pc:docMk/>
            <pc:sldMk cId="1718130875" sldId="1571"/>
            <ac:spMk id="6" creationId="{6BC45F30-3727-4667-AAFE-E2CF46112886}"/>
          </ac:spMkLst>
        </pc:spChg>
        <pc:picChg chg="add del mod">
          <ac:chgData name="Eldert Grootenboer" userId="3fe8758b2c2b58d2" providerId="LiveId" clId="{EB5CAA1A-3C20-40CB-941D-E095BC15A4D7}" dt="2021-04-09T08:36:28.678" v="132" actId="21"/>
          <ac:picMkLst>
            <pc:docMk/>
            <pc:sldMk cId="1718130875" sldId="1571"/>
            <ac:picMk id="7" creationId="{E184A49C-05DF-41A3-BDD3-02A54E504803}"/>
          </ac:picMkLst>
        </pc:picChg>
        <pc:picChg chg="add mod">
          <ac:chgData name="Eldert Grootenboer" userId="3fe8758b2c2b58d2" providerId="LiveId" clId="{EB5CAA1A-3C20-40CB-941D-E095BC15A4D7}" dt="2021-04-09T08:36:29.745" v="133"/>
          <ac:picMkLst>
            <pc:docMk/>
            <pc:sldMk cId="1718130875" sldId="1571"/>
            <ac:picMk id="9" creationId="{A9D57692-5F46-401C-95FD-4EB512A09A23}"/>
          </ac:picMkLst>
        </pc:picChg>
        <pc:picChg chg="del">
          <ac:chgData name="Eldert Grootenboer" userId="3fe8758b2c2b58d2" providerId="LiveId" clId="{EB5CAA1A-3C20-40CB-941D-E095BC15A4D7}" dt="2021-04-09T08:36:11.464" v="129" actId="21"/>
          <ac:picMkLst>
            <pc:docMk/>
            <pc:sldMk cId="1718130875" sldId="1571"/>
            <ac:picMk id="26" creationId="{8218E8F7-5EDD-4043-9BE8-45A0044D33CE}"/>
          </ac:picMkLst>
        </pc:picChg>
      </pc:sldChg>
      <pc:sldChg chg="addSp delSp modSp mod chgLayout">
        <pc:chgData name="Eldert Grootenboer" userId="3fe8758b2c2b58d2" providerId="LiveId" clId="{EB5CAA1A-3C20-40CB-941D-E095BC15A4D7}" dt="2021-04-09T08:39:04.731" v="163" actId="368"/>
        <pc:sldMkLst>
          <pc:docMk/>
          <pc:sldMk cId="999647639" sldId="1573"/>
        </pc:sldMkLst>
        <pc:spChg chg="add del mod">
          <ac:chgData name="Eldert Grootenboer" userId="3fe8758b2c2b58d2" providerId="LiveId" clId="{EB5CAA1A-3C20-40CB-941D-E095BC15A4D7}" dt="2021-04-09T08:38:57.955" v="161" actId="6264"/>
          <ac:spMkLst>
            <pc:docMk/>
            <pc:sldMk cId="999647639" sldId="1573"/>
            <ac:spMk id="2" creationId="{C3AA63BE-0257-44A6-B409-A76014CFA4A9}"/>
          </ac:spMkLst>
        </pc:spChg>
        <pc:spChg chg="add del mod">
          <ac:chgData name="Eldert Grootenboer" userId="3fe8758b2c2b58d2" providerId="LiveId" clId="{EB5CAA1A-3C20-40CB-941D-E095BC15A4D7}" dt="2021-04-09T08:38:57.955" v="161" actId="6264"/>
          <ac:spMkLst>
            <pc:docMk/>
            <pc:sldMk cId="999647639" sldId="1573"/>
            <ac:spMk id="3" creationId="{B2330F2C-84A3-4A88-84CC-612992851451}"/>
          </ac:spMkLst>
        </pc:spChg>
        <pc:spChg chg="add del mod">
          <ac:chgData name="Eldert Grootenboer" userId="3fe8758b2c2b58d2" providerId="LiveId" clId="{EB5CAA1A-3C20-40CB-941D-E095BC15A4D7}" dt="2021-04-09T08:38:57.955" v="161" actId="6264"/>
          <ac:spMkLst>
            <pc:docMk/>
            <pc:sldMk cId="999647639" sldId="1573"/>
            <ac:spMk id="4" creationId="{61EB26A4-2991-494E-A4F5-0C2D7A5B7259}"/>
          </ac:spMkLst>
        </pc:spChg>
        <pc:spChg chg="mod ord">
          <ac:chgData name="Eldert Grootenboer" userId="3fe8758b2c2b58d2" providerId="LiveId" clId="{EB5CAA1A-3C20-40CB-941D-E095BC15A4D7}" dt="2021-04-09T08:39:04.731" v="163" actId="368"/>
          <ac:spMkLst>
            <pc:docMk/>
            <pc:sldMk cId="999647639" sldId="1573"/>
            <ac:spMk id="5" creationId="{9431169E-AB96-473D-A8C1-1E1813432EBA}"/>
          </ac:spMkLst>
        </pc:spChg>
        <pc:spChg chg="mod ord">
          <ac:chgData name="Eldert Grootenboer" userId="3fe8758b2c2b58d2" providerId="LiveId" clId="{EB5CAA1A-3C20-40CB-941D-E095BC15A4D7}" dt="2021-04-09T08:38:57.955" v="161" actId="6264"/>
          <ac:spMkLst>
            <pc:docMk/>
            <pc:sldMk cId="999647639" sldId="1573"/>
            <ac:spMk id="7" creationId="{C2C47F39-2EFD-4F6A-A395-5C30CACA4B6C}"/>
          </ac:spMkLst>
        </pc:spChg>
        <pc:spChg chg="mod ord">
          <ac:chgData name="Eldert Grootenboer" userId="3fe8758b2c2b58d2" providerId="LiveId" clId="{EB5CAA1A-3C20-40CB-941D-E095BC15A4D7}" dt="2021-04-09T08:39:01.482" v="162" actId="368"/>
          <ac:spMkLst>
            <pc:docMk/>
            <pc:sldMk cId="999647639" sldId="1573"/>
            <ac:spMk id="8" creationId="{EEAB4BC6-5B9D-4629-B82C-6394E3CC07F3}"/>
          </ac:spMkLst>
        </pc:spChg>
      </pc:sldChg>
      <pc:sldChg chg="addSp delSp modSp del mod">
        <pc:chgData name="Eldert Grootenboer" userId="3fe8758b2c2b58d2" providerId="LiveId" clId="{EB5CAA1A-3C20-40CB-941D-E095BC15A4D7}" dt="2021-04-09T08:40:31.796" v="182" actId="47"/>
        <pc:sldMkLst>
          <pc:docMk/>
          <pc:sldMk cId="3000202429" sldId="1576"/>
        </pc:sldMkLst>
        <pc:spChg chg="mod">
          <ac:chgData name="Eldert Grootenboer" userId="3fe8758b2c2b58d2" providerId="LiveId" clId="{EB5CAA1A-3C20-40CB-941D-E095BC15A4D7}" dt="2021-04-09T08:12:15.168" v="0"/>
          <ac:spMkLst>
            <pc:docMk/>
            <pc:sldMk cId="3000202429" sldId="1576"/>
            <ac:spMk id="2" creationId="{00000000-0000-0000-0000-000000000000}"/>
          </ac:spMkLst>
        </pc:spChg>
        <pc:spChg chg="mod">
          <ac:chgData name="Eldert Grootenboer" userId="3fe8758b2c2b58d2" providerId="LiveId" clId="{EB5CAA1A-3C20-40CB-941D-E095BC15A4D7}" dt="2021-04-09T08:40:14.823" v="177" actId="1076"/>
          <ac:spMkLst>
            <pc:docMk/>
            <pc:sldMk cId="3000202429" sldId="1576"/>
            <ac:spMk id="84" creationId="{7353CA6A-CC4B-4762-862F-99FBE481A3E6}"/>
          </ac:spMkLst>
        </pc:spChg>
        <pc:spChg chg="mod">
          <ac:chgData name="Eldert Grootenboer" userId="3fe8758b2c2b58d2" providerId="LiveId" clId="{EB5CAA1A-3C20-40CB-941D-E095BC15A4D7}" dt="2021-04-09T08:40:14.823" v="177" actId="1076"/>
          <ac:spMkLst>
            <pc:docMk/>
            <pc:sldMk cId="3000202429" sldId="1576"/>
            <ac:spMk id="85" creationId="{042812DF-9AB5-4ED8-837B-99EE911711A3}"/>
          </ac:spMkLst>
        </pc:spChg>
        <pc:spChg chg="mod">
          <ac:chgData name="Eldert Grootenboer" userId="3fe8758b2c2b58d2" providerId="LiveId" clId="{EB5CAA1A-3C20-40CB-941D-E095BC15A4D7}" dt="2021-04-09T08:40:14.823" v="177" actId="1076"/>
          <ac:spMkLst>
            <pc:docMk/>
            <pc:sldMk cId="3000202429" sldId="1576"/>
            <ac:spMk id="86" creationId="{F385E05F-6E44-45DB-9C24-D444B37D9F6A}"/>
          </ac:spMkLst>
        </pc:spChg>
        <pc:spChg chg="mod">
          <ac:chgData name="Eldert Grootenboer" userId="3fe8758b2c2b58d2" providerId="LiveId" clId="{EB5CAA1A-3C20-40CB-941D-E095BC15A4D7}" dt="2021-04-09T08:40:23.341" v="180" actId="108"/>
          <ac:spMkLst>
            <pc:docMk/>
            <pc:sldMk cId="3000202429" sldId="1576"/>
            <ac:spMk id="89" creationId="{E7FBB0FA-9CB6-406F-8C5C-D33FE1EC3B84}"/>
          </ac:spMkLst>
        </pc:spChg>
        <pc:spChg chg="mod">
          <ac:chgData name="Eldert Grootenboer" userId="3fe8758b2c2b58d2" providerId="LiveId" clId="{EB5CAA1A-3C20-40CB-941D-E095BC15A4D7}" dt="2021-04-09T08:40:14.823" v="177" actId="1076"/>
          <ac:spMkLst>
            <pc:docMk/>
            <pc:sldMk cId="3000202429" sldId="1576"/>
            <ac:spMk id="94" creationId="{4FE997D8-EFC7-4C60-AD9C-4D3BC04DC0C7}"/>
          </ac:spMkLst>
        </pc:spChg>
        <pc:spChg chg="mod">
          <ac:chgData name="Eldert Grootenboer" userId="3fe8758b2c2b58d2" providerId="LiveId" clId="{EB5CAA1A-3C20-40CB-941D-E095BC15A4D7}" dt="2021-04-09T08:40:14.823" v="177" actId="1076"/>
          <ac:spMkLst>
            <pc:docMk/>
            <pc:sldMk cId="3000202429" sldId="1576"/>
            <ac:spMk id="95" creationId="{8167DEA5-91E4-4752-8621-C310D0BD004D}"/>
          </ac:spMkLst>
        </pc:spChg>
        <pc:spChg chg="mod">
          <ac:chgData name="Eldert Grootenboer" userId="3fe8758b2c2b58d2" providerId="LiveId" clId="{EB5CAA1A-3C20-40CB-941D-E095BC15A4D7}" dt="2021-04-09T08:40:14.823" v="177" actId="1076"/>
          <ac:spMkLst>
            <pc:docMk/>
            <pc:sldMk cId="3000202429" sldId="1576"/>
            <ac:spMk id="96" creationId="{0866EAAF-4626-463B-BD50-0805B68E771E}"/>
          </ac:spMkLst>
        </pc:spChg>
        <pc:spChg chg="mod">
          <ac:chgData name="Eldert Grootenboer" userId="3fe8758b2c2b58d2" providerId="LiveId" clId="{EB5CAA1A-3C20-40CB-941D-E095BC15A4D7}" dt="2021-04-09T08:40:14.823" v="177" actId="1076"/>
          <ac:spMkLst>
            <pc:docMk/>
            <pc:sldMk cId="3000202429" sldId="1576"/>
            <ac:spMk id="99" creationId="{8BB6FE14-0ADF-4EF2-B83E-8FAF73E98404}"/>
          </ac:spMkLst>
        </pc:spChg>
        <pc:spChg chg="mod">
          <ac:chgData name="Eldert Grootenboer" userId="3fe8758b2c2b58d2" providerId="LiveId" clId="{EB5CAA1A-3C20-40CB-941D-E095BC15A4D7}" dt="2021-04-09T08:40:14.823" v="177" actId="1076"/>
          <ac:spMkLst>
            <pc:docMk/>
            <pc:sldMk cId="3000202429" sldId="1576"/>
            <ac:spMk id="100" creationId="{88722950-9753-49A3-B477-CABE2E174A30}"/>
          </ac:spMkLst>
        </pc:spChg>
        <pc:spChg chg="mod">
          <ac:chgData name="Eldert Grootenboer" userId="3fe8758b2c2b58d2" providerId="LiveId" clId="{EB5CAA1A-3C20-40CB-941D-E095BC15A4D7}" dt="2021-04-09T08:40:14.823" v="177" actId="1076"/>
          <ac:spMkLst>
            <pc:docMk/>
            <pc:sldMk cId="3000202429" sldId="1576"/>
            <ac:spMk id="102" creationId="{22DF1C74-C086-4D35-A7FD-A09B81111CF0}"/>
          </ac:spMkLst>
        </pc:spChg>
        <pc:spChg chg="mod">
          <ac:chgData name="Eldert Grootenboer" userId="3fe8758b2c2b58d2" providerId="LiveId" clId="{EB5CAA1A-3C20-40CB-941D-E095BC15A4D7}" dt="2021-04-09T08:40:14.823" v="177" actId="1076"/>
          <ac:spMkLst>
            <pc:docMk/>
            <pc:sldMk cId="3000202429" sldId="1576"/>
            <ac:spMk id="105" creationId="{E32864B5-BC35-4920-974B-431A252ED339}"/>
          </ac:spMkLst>
        </pc:spChg>
        <pc:spChg chg="mod">
          <ac:chgData name="Eldert Grootenboer" userId="3fe8758b2c2b58d2" providerId="LiveId" clId="{EB5CAA1A-3C20-40CB-941D-E095BC15A4D7}" dt="2021-04-09T08:40:18.564" v="179" actId="404"/>
          <ac:spMkLst>
            <pc:docMk/>
            <pc:sldMk cId="3000202429" sldId="1576"/>
            <ac:spMk id="106" creationId="{D4CD58A9-056A-457E-A3A8-6420AC947D3D}"/>
          </ac:spMkLst>
        </pc:spChg>
        <pc:spChg chg="mod">
          <ac:chgData name="Eldert Grootenboer" userId="3fe8758b2c2b58d2" providerId="LiveId" clId="{EB5CAA1A-3C20-40CB-941D-E095BC15A4D7}" dt="2021-04-09T08:40:14.823" v="177" actId="1076"/>
          <ac:spMkLst>
            <pc:docMk/>
            <pc:sldMk cId="3000202429" sldId="1576"/>
            <ac:spMk id="108" creationId="{7BC7AEE8-1754-4DA4-8635-BF284D39A361}"/>
          </ac:spMkLst>
        </pc:spChg>
        <pc:spChg chg="mod">
          <ac:chgData name="Eldert Grootenboer" userId="3fe8758b2c2b58d2" providerId="LiveId" clId="{EB5CAA1A-3C20-40CB-941D-E095BC15A4D7}" dt="2021-04-09T08:40:14.823" v="177" actId="1076"/>
          <ac:spMkLst>
            <pc:docMk/>
            <pc:sldMk cId="3000202429" sldId="1576"/>
            <ac:spMk id="110" creationId="{772F60A8-A401-4048-A851-37E9E03D7220}"/>
          </ac:spMkLst>
        </pc:spChg>
        <pc:spChg chg="mod">
          <ac:chgData name="Eldert Grootenboer" userId="3fe8758b2c2b58d2" providerId="LiveId" clId="{EB5CAA1A-3C20-40CB-941D-E095BC15A4D7}" dt="2021-04-09T08:40:14.823" v="177" actId="1076"/>
          <ac:spMkLst>
            <pc:docMk/>
            <pc:sldMk cId="3000202429" sldId="1576"/>
            <ac:spMk id="112" creationId="{67C8C74D-FA86-45CB-A04A-0CE9F113260C}"/>
          </ac:spMkLst>
        </pc:spChg>
        <pc:spChg chg="mod">
          <ac:chgData name="Eldert Grootenboer" userId="3fe8758b2c2b58d2" providerId="LiveId" clId="{EB5CAA1A-3C20-40CB-941D-E095BC15A4D7}" dt="2021-04-09T08:40:14.823" v="177" actId="1076"/>
          <ac:spMkLst>
            <pc:docMk/>
            <pc:sldMk cId="3000202429" sldId="1576"/>
            <ac:spMk id="116" creationId="{AB99631C-4FB9-4FE8-82A5-CC57CD21EAC4}"/>
          </ac:spMkLst>
        </pc:spChg>
        <pc:spChg chg="mod">
          <ac:chgData name="Eldert Grootenboer" userId="3fe8758b2c2b58d2" providerId="LiveId" clId="{EB5CAA1A-3C20-40CB-941D-E095BC15A4D7}" dt="2021-04-09T08:40:14.823" v="177" actId="1076"/>
          <ac:spMkLst>
            <pc:docMk/>
            <pc:sldMk cId="3000202429" sldId="1576"/>
            <ac:spMk id="121" creationId="{54685B53-A064-4A75-B7A9-23B0A8A08DA2}"/>
          </ac:spMkLst>
        </pc:spChg>
        <pc:spChg chg="mod">
          <ac:chgData name="Eldert Grootenboer" userId="3fe8758b2c2b58d2" providerId="LiveId" clId="{EB5CAA1A-3C20-40CB-941D-E095BC15A4D7}" dt="2021-04-09T08:40:14.823" v="177" actId="1076"/>
          <ac:spMkLst>
            <pc:docMk/>
            <pc:sldMk cId="3000202429" sldId="1576"/>
            <ac:spMk id="122" creationId="{B7DAAE37-9572-4171-9632-5FC71289BA95}"/>
          </ac:spMkLst>
        </pc:spChg>
        <pc:spChg chg="mod">
          <ac:chgData name="Eldert Grootenboer" userId="3fe8758b2c2b58d2" providerId="LiveId" clId="{EB5CAA1A-3C20-40CB-941D-E095BC15A4D7}" dt="2021-04-09T08:40:26.956" v="181" actId="108"/>
          <ac:spMkLst>
            <pc:docMk/>
            <pc:sldMk cId="3000202429" sldId="1576"/>
            <ac:spMk id="123" creationId="{59972939-C413-4438-8272-11CF2736AACB}"/>
          </ac:spMkLst>
        </pc:spChg>
        <pc:spChg chg="mod">
          <ac:chgData name="Eldert Grootenboer" userId="3fe8758b2c2b58d2" providerId="LiveId" clId="{EB5CAA1A-3C20-40CB-941D-E095BC15A4D7}" dt="2021-04-09T08:40:14.823" v="177" actId="1076"/>
          <ac:spMkLst>
            <pc:docMk/>
            <pc:sldMk cId="3000202429" sldId="1576"/>
            <ac:spMk id="125" creationId="{71308E78-CE2B-4224-B253-2A13C5330D0C}"/>
          </ac:spMkLst>
        </pc:spChg>
        <pc:spChg chg="mod">
          <ac:chgData name="Eldert Grootenboer" userId="3fe8758b2c2b58d2" providerId="LiveId" clId="{EB5CAA1A-3C20-40CB-941D-E095BC15A4D7}" dt="2021-04-09T08:40:14.823" v="177" actId="1076"/>
          <ac:spMkLst>
            <pc:docMk/>
            <pc:sldMk cId="3000202429" sldId="1576"/>
            <ac:spMk id="129" creationId="{5943DF13-C27F-4CB8-8A2D-F1D6DE345FEF}"/>
          </ac:spMkLst>
        </pc:spChg>
        <pc:spChg chg="mod">
          <ac:chgData name="Eldert Grootenboer" userId="3fe8758b2c2b58d2" providerId="LiveId" clId="{EB5CAA1A-3C20-40CB-941D-E095BC15A4D7}" dt="2021-04-09T08:40:14.823" v="177" actId="1076"/>
          <ac:spMkLst>
            <pc:docMk/>
            <pc:sldMk cId="3000202429" sldId="1576"/>
            <ac:spMk id="130" creationId="{E2BA0CA8-0AD8-43EE-87C8-5773707BA623}"/>
          </ac:spMkLst>
        </pc:spChg>
        <pc:spChg chg="mod">
          <ac:chgData name="Eldert Grootenboer" userId="3fe8758b2c2b58d2" providerId="LiveId" clId="{EB5CAA1A-3C20-40CB-941D-E095BC15A4D7}" dt="2021-04-09T08:40:14.823" v="177" actId="1076"/>
          <ac:spMkLst>
            <pc:docMk/>
            <pc:sldMk cId="3000202429" sldId="1576"/>
            <ac:spMk id="131" creationId="{19D06037-76C3-4F84-B33C-BA4CB3EE1C29}"/>
          </ac:spMkLst>
        </pc:spChg>
        <pc:spChg chg="mod">
          <ac:chgData name="Eldert Grootenboer" userId="3fe8758b2c2b58d2" providerId="LiveId" clId="{EB5CAA1A-3C20-40CB-941D-E095BC15A4D7}" dt="2021-04-09T08:40:14.823" v="177" actId="1076"/>
          <ac:spMkLst>
            <pc:docMk/>
            <pc:sldMk cId="3000202429" sldId="1576"/>
            <ac:spMk id="158" creationId="{B6D65F15-7E8C-4C6D-9D06-F9C2D58C136E}"/>
          </ac:spMkLst>
        </pc:spChg>
        <pc:spChg chg="mod">
          <ac:chgData name="Eldert Grootenboer" userId="3fe8758b2c2b58d2" providerId="LiveId" clId="{EB5CAA1A-3C20-40CB-941D-E095BC15A4D7}" dt="2021-04-09T08:40:14.823" v="177" actId="1076"/>
          <ac:spMkLst>
            <pc:docMk/>
            <pc:sldMk cId="3000202429" sldId="1576"/>
            <ac:spMk id="159" creationId="{FFDBF61E-5151-482A-BF27-2F8E197C3D13}"/>
          </ac:spMkLst>
        </pc:spChg>
        <pc:spChg chg="mod">
          <ac:chgData name="Eldert Grootenboer" userId="3fe8758b2c2b58d2" providerId="LiveId" clId="{EB5CAA1A-3C20-40CB-941D-E095BC15A4D7}" dt="2021-04-09T08:40:14.823" v="177" actId="1076"/>
          <ac:spMkLst>
            <pc:docMk/>
            <pc:sldMk cId="3000202429" sldId="1576"/>
            <ac:spMk id="160" creationId="{BD5795F3-24FD-4A9E-B415-072A6541EB40}"/>
          </ac:spMkLst>
        </pc:spChg>
        <pc:spChg chg="mod">
          <ac:chgData name="Eldert Grootenboer" userId="3fe8758b2c2b58d2" providerId="LiveId" clId="{EB5CAA1A-3C20-40CB-941D-E095BC15A4D7}" dt="2021-04-09T08:40:14.823" v="177" actId="1076"/>
          <ac:spMkLst>
            <pc:docMk/>
            <pc:sldMk cId="3000202429" sldId="1576"/>
            <ac:spMk id="161" creationId="{003D4843-2E42-410E-BDF4-422D6B71DD94}"/>
          </ac:spMkLst>
        </pc:spChg>
        <pc:spChg chg="mod">
          <ac:chgData name="Eldert Grootenboer" userId="3fe8758b2c2b58d2" providerId="LiveId" clId="{EB5CAA1A-3C20-40CB-941D-E095BC15A4D7}" dt="2021-04-09T08:40:14.823" v="177" actId="1076"/>
          <ac:spMkLst>
            <pc:docMk/>
            <pc:sldMk cId="3000202429" sldId="1576"/>
            <ac:spMk id="162" creationId="{25C6501F-DE95-43DA-91E1-5736A2E8B639}"/>
          </ac:spMkLst>
        </pc:spChg>
        <pc:spChg chg="mod">
          <ac:chgData name="Eldert Grootenboer" userId="3fe8758b2c2b58d2" providerId="LiveId" clId="{EB5CAA1A-3C20-40CB-941D-E095BC15A4D7}" dt="2021-04-09T08:40:14.823" v="177" actId="1076"/>
          <ac:spMkLst>
            <pc:docMk/>
            <pc:sldMk cId="3000202429" sldId="1576"/>
            <ac:spMk id="165" creationId="{0071D99C-5DD7-4269-A60F-420F37172D77}"/>
          </ac:spMkLst>
        </pc:spChg>
        <pc:spChg chg="mod">
          <ac:chgData name="Eldert Grootenboer" userId="3fe8758b2c2b58d2" providerId="LiveId" clId="{EB5CAA1A-3C20-40CB-941D-E095BC15A4D7}" dt="2021-04-09T08:40:14.823" v="177" actId="1076"/>
          <ac:spMkLst>
            <pc:docMk/>
            <pc:sldMk cId="3000202429" sldId="1576"/>
            <ac:spMk id="166" creationId="{9CFF396A-7031-4F5B-8E15-9668C341BAD4}"/>
          </ac:spMkLst>
        </pc:spChg>
        <pc:spChg chg="mod">
          <ac:chgData name="Eldert Grootenboer" userId="3fe8758b2c2b58d2" providerId="LiveId" clId="{EB5CAA1A-3C20-40CB-941D-E095BC15A4D7}" dt="2021-04-09T08:40:14.823" v="177" actId="1076"/>
          <ac:spMkLst>
            <pc:docMk/>
            <pc:sldMk cId="3000202429" sldId="1576"/>
            <ac:spMk id="167" creationId="{22CD55D6-5D34-4F51-ACC1-54CAFC9770CF}"/>
          </ac:spMkLst>
        </pc:spChg>
        <pc:spChg chg="mod">
          <ac:chgData name="Eldert Grootenboer" userId="3fe8758b2c2b58d2" providerId="LiveId" clId="{EB5CAA1A-3C20-40CB-941D-E095BC15A4D7}" dt="2021-04-09T08:40:14.823" v="177" actId="1076"/>
          <ac:spMkLst>
            <pc:docMk/>
            <pc:sldMk cId="3000202429" sldId="1576"/>
            <ac:spMk id="168" creationId="{FE04BA2C-BF82-4AEF-A894-54D3741B3A83}"/>
          </ac:spMkLst>
        </pc:spChg>
        <pc:spChg chg="mod">
          <ac:chgData name="Eldert Grootenboer" userId="3fe8758b2c2b58d2" providerId="LiveId" clId="{EB5CAA1A-3C20-40CB-941D-E095BC15A4D7}" dt="2021-04-09T08:40:14.823" v="177" actId="1076"/>
          <ac:spMkLst>
            <pc:docMk/>
            <pc:sldMk cId="3000202429" sldId="1576"/>
            <ac:spMk id="169" creationId="{A02D9BC6-47CF-4CFC-ADF5-D5A180BFC661}"/>
          </ac:spMkLst>
        </pc:spChg>
        <pc:spChg chg="mod">
          <ac:chgData name="Eldert Grootenboer" userId="3fe8758b2c2b58d2" providerId="LiveId" clId="{EB5CAA1A-3C20-40CB-941D-E095BC15A4D7}" dt="2021-04-09T08:40:14.823" v="177" actId="1076"/>
          <ac:spMkLst>
            <pc:docMk/>
            <pc:sldMk cId="3000202429" sldId="1576"/>
            <ac:spMk id="170" creationId="{155D2E95-C28F-4287-8952-C5A78DA6FC5A}"/>
          </ac:spMkLst>
        </pc:spChg>
        <pc:spChg chg="mod">
          <ac:chgData name="Eldert Grootenboer" userId="3fe8758b2c2b58d2" providerId="LiveId" clId="{EB5CAA1A-3C20-40CB-941D-E095BC15A4D7}" dt="2021-04-09T08:40:14.823" v="177" actId="1076"/>
          <ac:spMkLst>
            <pc:docMk/>
            <pc:sldMk cId="3000202429" sldId="1576"/>
            <ac:spMk id="171" creationId="{D85C518F-403D-4D3F-BBB4-B11DD572DD6C}"/>
          </ac:spMkLst>
        </pc:spChg>
        <pc:spChg chg="mod">
          <ac:chgData name="Eldert Grootenboer" userId="3fe8758b2c2b58d2" providerId="LiveId" clId="{EB5CAA1A-3C20-40CB-941D-E095BC15A4D7}" dt="2021-04-09T08:40:14.823" v="177" actId="1076"/>
          <ac:spMkLst>
            <pc:docMk/>
            <pc:sldMk cId="3000202429" sldId="1576"/>
            <ac:spMk id="172" creationId="{F1844233-8B0A-4682-8406-A03691EA76B0}"/>
          </ac:spMkLst>
        </pc:spChg>
        <pc:spChg chg="mod">
          <ac:chgData name="Eldert Grootenboer" userId="3fe8758b2c2b58d2" providerId="LiveId" clId="{EB5CAA1A-3C20-40CB-941D-E095BC15A4D7}" dt="2021-04-09T08:40:14.823" v="177" actId="1076"/>
          <ac:spMkLst>
            <pc:docMk/>
            <pc:sldMk cId="3000202429" sldId="1576"/>
            <ac:spMk id="173" creationId="{EE1F4A2A-8CB7-434D-A2F5-E66323959A6D}"/>
          </ac:spMkLst>
        </pc:spChg>
        <pc:spChg chg="mod">
          <ac:chgData name="Eldert Grootenboer" userId="3fe8758b2c2b58d2" providerId="LiveId" clId="{EB5CAA1A-3C20-40CB-941D-E095BC15A4D7}" dt="2021-04-09T08:40:14.823" v="177" actId="1076"/>
          <ac:spMkLst>
            <pc:docMk/>
            <pc:sldMk cId="3000202429" sldId="1576"/>
            <ac:spMk id="184" creationId="{CCF80FD7-842A-4722-94DD-4CE48B85AE23}"/>
          </ac:spMkLst>
        </pc:spChg>
        <pc:spChg chg="mod">
          <ac:chgData name="Eldert Grootenboer" userId="3fe8758b2c2b58d2" providerId="LiveId" clId="{EB5CAA1A-3C20-40CB-941D-E095BC15A4D7}" dt="2021-04-09T08:40:14.823" v="177" actId="1076"/>
          <ac:spMkLst>
            <pc:docMk/>
            <pc:sldMk cId="3000202429" sldId="1576"/>
            <ac:spMk id="185" creationId="{FAC91F7F-1AEE-4200-86CF-1DEDEBC363B2}"/>
          </ac:spMkLst>
        </pc:spChg>
        <pc:spChg chg="mod">
          <ac:chgData name="Eldert Grootenboer" userId="3fe8758b2c2b58d2" providerId="LiveId" clId="{EB5CAA1A-3C20-40CB-941D-E095BC15A4D7}" dt="2021-04-09T08:40:14.823" v="177" actId="1076"/>
          <ac:spMkLst>
            <pc:docMk/>
            <pc:sldMk cId="3000202429" sldId="1576"/>
            <ac:spMk id="196" creationId="{6B743BF6-AE3A-4684-B58B-E3C4EA115DFA}"/>
          </ac:spMkLst>
        </pc:spChg>
        <pc:spChg chg="mod">
          <ac:chgData name="Eldert Grootenboer" userId="3fe8758b2c2b58d2" providerId="LiveId" clId="{EB5CAA1A-3C20-40CB-941D-E095BC15A4D7}" dt="2021-04-09T08:40:14.823" v="177" actId="1076"/>
          <ac:spMkLst>
            <pc:docMk/>
            <pc:sldMk cId="3000202429" sldId="1576"/>
            <ac:spMk id="197" creationId="{E4151B2A-E8BC-432F-9622-730ABFC4D954}"/>
          </ac:spMkLst>
        </pc:spChg>
        <pc:spChg chg="mod">
          <ac:chgData name="Eldert Grootenboer" userId="3fe8758b2c2b58d2" providerId="LiveId" clId="{EB5CAA1A-3C20-40CB-941D-E095BC15A4D7}" dt="2021-04-09T08:40:14.823" v="177" actId="1076"/>
          <ac:spMkLst>
            <pc:docMk/>
            <pc:sldMk cId="3000202429" sldId="1576"/>
            <ac:spMk id="198" creationId="{36FD778C-1C79-47F8-B262-6E9114BB5F32}"/>
          </ac:spMkLst>
        </pc:spChg>
        <pc:spChg chg="mod">
          <ac:chgData name="Eldert Grootenboer" userId="3fe8758b2c2b58d2" providerId="LiveId" clId="{EB5CAA1A-3C20-40CB-941D-E095BC15A4D7}" dt="2021-04-09T08:40:14.823" v="177" actId="1076"/>
          <ac:spMkLst>
            <pc:docMk/>
            <pc:sldMk cId="3000202429" sldId="1576"/>
            <ac:spMk id="201" creationId="{64C93C1E-F99E-4097-8ECF-3EFF622B6603}"/>
          </ac:spMkLst>
        </pc:spChg>
        <pc:spChg chg="mod">
          <ac:chgData name="Eldert Grootenboer" userId="3fe8758b2c2b58d2" providerId="LiveId" clId="{EB5CAA1A-3C20-40CB-941D-E095BC15A4D7}" dt="2021-04-09T08:40:14.823" v="177" actId="1076"/>
          <ac:spMkLst>
            <pc:docMk/>
            <pc:sldMk cId="3000202429" sldId="1576"/>
            <ac:spMk id="202" creationId="{2B1D3337-4EE1-4B93-B042-3FD940B2446D}"/>
          </ac:spMkLst>
        </pc:spChg>
        <pc:spChg chg="mod">
          <ac:chgData name="Eldert Grootenboer" userId="3fe8758b2c2b58d2" providerId="LiveId" clId="{EB5CAA1A-3C20-40CB-941D-E095BC15A4D7}" dt="2021-04-09T08:40:14.823" v="177" actId="1076"/>
          <ac:spMkLst>
            <pc:docMk/>
            <pc:sldMk cId="3000202429" sldId="1576"/>
            <ac:spMk id="203" creationId="{E47181A6-74DC-413E-9C5C-9DB1870B5A35}"/>
          </ac:spMkLst>
        </pc:spChg>
        <pc:spChg chg="mod">
          <ac:chgData name="Eldert Grootenboer" userId="3fe8758b2c2b58d2" providerId="LiveId" clId="{EB5CAA1A-3C20-40CB-941D-E095BC15A4D7}" dt="2021-04-09T08:40:14.823" v="177" actId="1076"/>
          <ac:spMkLst>
            <pc:docMk/>
            <pc:sldMk cId="3000202429" sldId="1576"/>
            <ac:spMk id="218" creationId="{F7C55A22-058C-4229-85F8-223CD3FCF957}"/>
          </ac:spMkLst>
        </pc:spChg>
        <pc:spChg chg="mod">
          <ac:chgData name="Eldert Grootenboer" userId="3fe8758b2c2b58d2" providerId="LiveId" clId="{EB5CAA1A-3C20-40CB-941D-E095BC15A4D7}" dt="2021-04-09T08:40:14.823" v="177" actId="1076"/>
          <ac:spMkLst>
            <pc:docMk/>
            <pc:sldMk cId="3000202429" sldId="1576"/>
            <ac:spMk id="221" creationId="{6A3025BA-BDEC-49BB-95A4-11DD7D099BB3}"/>
          </ac:spMkLst>
        </pc:spChg>
        <pc:spChg chg="mod">
          <ac:chgData name="Eldert Grootenboer" userId="3fe8758b2c2b58d2" providerId="LiveId" clId="{EB5CAA1A-3C20-40CB-941D-E095BC15A4D7}" dt="2021-04-09T08:40:14.823" v="177" actId="1076"/>
          <ac:spMkLst>
            <pc:docMk/>
            <pc:sldMk cId="3000202429" sldId="1576"/>
            <ac:spMk id="222" creationId="{4A52380D-A76C-43A0-B800-2C657B9624F0}"/>
          </ac:spMkLst>
        </pc:spChg>
        <pc:grpChg chg="add mod">
          <ac:chgData name="Eldert Grootenboer" userId="3fe8758b2c2b58d2" providerId="LiveId" clId="{EB5CAA1A-3C20-40CB-941D-E095BC15A4D7}" dt="2021-04-09T08:40:14.823" v="177" actId="1076"/>
          <ac:grpSpMkLst>
            <pc:docMk/>
            <pc:sldMk cId="3000202429" sldId="1576"/>
            <ac:grpSpMk id="3" creationId="{71225013-122B-4CE2-83F8-B7A6039E5ACE}"/>
          </ac:grpSpMkLst>
        </pc:grpChg>
        <pc:grpChg chg="mod">
          <ac:chgData name="Eldert Grootenboer" userId="3fe8758b2c2b58d2" providerId="LiveId" clId="{EB5CAA1A-3C20-40CB-941D-E095BC15A4D7}" dt="2021-04-09T08:40:14.823" v="177" actId="1076"/>
          <ac:grpSpMkLst>
            <pc:docMk/>
            <pc:sldMk cId="3000202429" sldId="1576"/>
            <ac:grpSpMk id="7" creationId="{7D506A4A-AECF-4283-984B-453267BCCFE7}"/>
          </ac:grpSpMkLst>
        </pc:grpChg>
        <pc:grpChg chg="mod">
          <ac:chgData name="Eldert Grootenboer" userId="3fe8758b2c2b58d2" providerId="LiveId" clId="{EB5CAA1A-3C20-40CB-941D-E095BC15A4D7}" dt="2021-04-09T08:40:14.823" v="177" actId="1076"/>
          <ac:grpSpMkLst>
            <pc:docMk/>
            <pc:sldMk cId="3000202429" sldId="1576"/>
            <ac:grpSpMk id="8" creationId="{8F6FC6D7-BC5D-4350-95BF-99E2E5FD0205}"/>
          </ac:grpSpMkLst>
        </pc:grpChg>
        <pc:grpChg chg="mod">
          <ac:chgData name="Eldert Grootenboer" userId="3fe8758b2c2b58d2" providerId="LiveId" clId="{EB5CAA1A-3C20-40CB-941D-E095BC15A4D7}" dt="2021-04-09T08:40:14.823" v="177" actId="1076"/>
          <ac:grpSpMkLst>
            <pc:docMk/>
            <pc:sldMk cId="3000202429" sldId="1576"/>
            <ac:grpSpMk id="9" creationId="{DF196204-8A8B-4454-9B6A-1D25AED75680}"/>
          </ac:grpSpMkLst>
        </pc:grpChg>
        <pc:grpChg chg="mod">
          <ac:chgData name="Eldert Grootenboer" userId="3fe8758b2c2b58d2" providerId="LiveId" clId="{EB5CAA1A-3C20-40CB-941D-E095BC15A4D7}" dt="2021-04-09T08:40:14.823" v="177" actId="1076"/>
          <ac:grpSpMkLst>
            <pc:docMk/>
            <pc:sldMk cId="3000202429" sldId="1576"/>
            <ac:grpSpMk id="92" creationId="{C0444CFE-37DA-4A8A-A7C7-E9B64546718E}"/>
          </ac:grpSpMkLst>
        </pc:grpChg>
        <pc:grpChg chg="mod">
          <ac:chgData name="Eldert Grootenboer" userId="3fe8758b2c2b58d2" providerId="LiveId" clId="{EB5CAA1A-3C20-40CB-941D-E095BC15A4D7}" dt="2021-04-09T08:40:14.823" v="177" actId="1076"/>
          <ac:grpSpMkLst>
            <pc:docMk/>
            <pc:sldMk cId="3000202429" sldId="1576"/>
            <ac:grpSpMk id="93" creationId="{37633C00-CD14-4A9F-A349-FDE6CC0027CC}"/>
          </ac:grpSpMkLst>
        </pc:grpChg>
        <pc:grpChg chg="mod">
          <ac:chgData name="Eldert Grootenboer" userId="3fe8758b2c2b58d2" providerId="LiveId" clId="{EB5CAA1A-3C20-40CB-941D-E095BC15A4D7}" dt="2021-04-09T08:40:14.823" v="177" actId="1076"/>
          <ac:grpSpMkLst>
            <pc:docMk/>
            <pc:sldMk cId="3000202429" sldId="1576"/>
            <ac:grpSpMk id="97" creationId="{DBE16F89-5CC1-4E22-B99B-9F7326772F4D}"/>
          </ac:grpSpMkLst>
        </pc:grpChg>
        <pc:grpChg chg="mod">
          <ac:chgData name="Eldert Grootenboer" userId="3fe8758b2c2b58d2" providerId="LiveId" clId="{EB5CAA1A-3C20-40CB-941D-E095BC15A4D7}" dt="2021-04-09T08:40:14.823" v="177" actId="1076"/>
          <ac:grpSpMkLst>
            <pc:docMk/>
            <pc:sldMk cId="3000202429" sldId="1576"/>
            <ac:grpSpMk id="98" creationId="{62DF2D48-9A0A-445A-9640-29ADDB004B43}"/>
          </ac:grpSpMkLst>
        </pc:grpChg>
        <pc:picChg chg="mod">
          <ac:chgData name="Eldert Grootenboer" userId="3fe8758b2c2b58d2" providerId="LiveId" clId="{EB5CAA1A-3C20-40CB-941D-E095BC15A4D7}" dt="2021-04-09T08:40:14.823" v="177" actId="1076"/>
          <ac:picMkLst>
            <pc:docMk/>
            <pc:sldMk cId="3000202429" sldId="1576"/>
            <ac:picMk id="87" creationId="{84C20B37-D7A8-4975-BE3B-86BA2445BC49}"/>
          </ac:picMkLst>
        </pc:picChg>
        <pc:picChg chg="mod">
          <ac:chgData name="Eldert Grootenboer" userId="3fe8758b2c2b58d2" providerId="LiveId" clId="{EB5CAA1A-3C20-40CB-941D-E095BC15A4D7}" dt="2021-04-09T08:40:14.823" v="177" actId="1076"/>
          <ac:picMkLst>
            <pc:docMk/>
            <pc:sldMk cId="3000202429" sldId="1576"/>
            <ac:picMk id="103" creationId="{0D961F6D-DA24-4F72-AA7A-8EA7A185FE58}"/>
          </ac:picMkLst>
        </pc:picChg>
        <pc:picChg chg="mod">
          <ac:chgData name="Eldert Grootenboer" userId="3fe8758b2c2b58d2" providerId="LiveId" clId="{EB5CAA1A-3C20-40CB-941D-E095BC15A4D7}" dt="2021-04-09T08:40:14.823" v="177" actId="1076"/>
          <ac:picMkLst>
            <pc:docMk/>
            <pc:sldMk cId="3000202429" sldId="1576"/>
            <ac:picMk id="107" creationId="{779EB949-A09D-41F2-A1EF-26D7295DA0BB}"/>
          </ac:picMkLst>
        </pc:picChg>
        <pc:picChg chg="mod">
          <ac:chgData name="Eldert Grootenboer" userId="3fe8758b2c2b58d2" providerId="LiveId" clId="{EB5CAA1A-3C20-40CB-941D-E095BC15A4D7}" dt="2021-04-09T08:40:14.823" v="177" actId="1076"/>
          <ac:picMkLst>
            <pc:docMk/>
            <pc:sldMk cId="3000202429" sldId="1576"/>
            <ac:picMk id="113" creationId="{B12051E4-16B9-4EA7-B8AA-CC5FDE3BBBA7}"/>
          </ac:picMkLst>
        </pc:picChg>
        <pc:picChg chg="mod">
          <ac:chgData name="Eldert Grootenboer" userId="3fe8758b2c2b58d2" providerId="LiveId" clId="{EB5CAA1A-3C20-40CB-941D-E095BC15A4D7}" dt="2021-04-09T08:40:14.823" v="177" actId="1076"/>
          <ac:picMkLst>
            <pc:docMk/>
            <pc:sldMk cId="3000202429" sldId="1576"/>
            <ac:picMk id="114" creationId="{FCB91086-49A0-4FD4-B9BC-802617722B03}"/>
          </ac:picMkLst>
        </pc:picChg>
        <pc:picChg chg="mod">
          <ac:chgData name="Eldert Grootenboer" userId="3fe8758b2c2b58d2" providerId="LiveId" clId="{EB5CAA1A-3C20-40CB-941D-E095BC15A4D7}" dt="2021-04-09T08:40:14.823" v="177" actId="1076"/>
          <ac:picMkLst>
            <pc:docMk/>
            <pc:sldMk cId="3000202429" sldId="1576"/>
            <ac:picMk id="115" creationId="{9FE798B2-0FA8-4949-8590-5A99841411C0}"/>
          </ac:picMkLst>
        </pc:picChg>
        <pc:picChg chg="mod">
          <ac:chgData name="Eldert Grootenboer" userId="3fe8758b2c2b58d2" providerId="LiveId" clId="{EB5CAA1A-3C20-40CB-941D-E095BC15A4D7}" dt="2021-04-09T08:40:14.823" v="177" actId="1076"/>
          <ac:picMkLst>
            <pc:docMk/>
            <pc:sldMk cId="3000202429" sldId="1576"/>
            <ac:picMk id="117" creationId="{1AE591C2-4329-4828-B93F-FDD91492B6AC}"/>
          </ac:picMkLst>
        </pc:picChg>
        <pc:picChg chg="mod">
          <ac:chgData name="Eldert Grootenboer" userId="3fe8758b2c2b58d2" providerId="LiveId" clId="{EB5CAA1A-3C20-40CB-941D-E095BC15A4D7}" dt="2021-04-09T08:40:14.823" v="177" actId="1076"/>
          <ac:picMkLst>
            <pc:docMk/>
            <pc:sldMk cId="3000202429" sldId="1576"/>
            <ac:picMk id="118" creationId="{F4B4F279-48B9-482D-824D-0210A7EEA475}"/>
          </ac:picMkLst>
        </pc:picChg>
        <pc:picChg chg="mod">
          <ac:chgData name="Eldert Grootenboer" userId="3fe8758b2c2b58d2" providerId="LiveId" clId="{EB5CAA1A-3C20-40CB-941D-E095BC15A4D7}" dt="2021-04-09T08:40:14.823" v="177" actId="1076"/>
          <ac:picMkLst>
            <pc:docMk/>
            <pc:sldMk cId="3000202429" sldId="1576"/>
            <ac:picMk id="119" creationId="{E8F52891-E658-4AEC-AB55-3B2579BE7725}"/>
          </ac:picMkLst>
        </pc:picChg>
        <pc:picChg chg="mod">
          <ac:chgData name="Eldert Grootenboer" userId="3fe8758b2c2b58d2" providerId="LiveId" clId="{EB5CAA1A-3C20-40CB-941D-E095BC15A4D7}" dt="2021-04-09T08:40:14.823" v="177" actId="1076"/>
          <ac:picMkLst>
            <pc:docMk/>
            <pc:sldMk cId="3000202429" sldId="1576"/>
            <ac:picMk id="120" creationId="{1CA8A2D0-BA59-439B-BE7B-A4F5F80F0833}"/>
          </ac:picMkLst>
        </pc:picChg>
        <pc:picChg chg="mod">
          <ac:chgData name="Eldert Grootenboer" userId="3fe8758b2c2b58d2" providerId="LiveId" clId="{EB5CAA1A-3C20-40CB-941D-E095BC15A4D7}" dt="2021-04-09T08:40:14.823" v="177" actId="1076"/>
          <ac:picMkLst>
            <pc:docMk/>
            <pc:sldMk cId="3000202429" sldId="1576"/>
            <ac:picMk id="124" creationId="{8530AA74-3DBB-446A-A220-54248DE475CA}"/>
          </ac:picMkLst>
        </pc:picChg>
        <pc:picChg chg="mod">
          <ac:chgData name="Eldert Grootenboer" userId="3fe8758b2c2b58d2" providerId="LiveId" clId="{EB5CAA1A-3C20-40CB-941D-E095BC15A4D7}" dt="2021-04-09T08:40:14.823" v="177" actId="1076"/>
          <ac:picMkLst>
            <pc:docMk/>
            <pc:sldMk cId="3000202429" sldId="1576"/>
            <ac:picMk id="127" creationId="{D9D8AF36-B9E7-4F10-8FDE-F49B2DE1F638}"/>
          </ac:picMkLst>
        </pc:picChg>
        <pc:picChg chg="mod">
          <ac:chgData name="Eldert Grootenboer" userId="3fe8758b2c2b58d2" providerId="LiveId" clId="{EB5CAA1A-3C20-40CB-941D-E095BC15A4D7}" dt="2021-04-09T08:40:14.823" v="177" actId="1076"/>
          <ac:picMkLst>
            <pc:docMk/>
            <pc:sldMk cId="3000202429" sldId="1576"/>
            <ac:picMk id="128" creationId="{1FBC2DF9-5784-44AF-82A0-02335521C5CD}"/>
          </ac:picMkLst>
        </pc:picChg>
        <pc:picChg chg="mod">
          <ac:chgData name="Eldert Grootenboer" userId="3fe8758b2c2b58d2" providerId="LiveId" clId="{EB5CAA1A-3C20-40CB-941D-E095BC15A4D7}" dt="2021-04-09T08:40:14.823" v="177" actId="1076"/>
          <ac:picMkLst>
            <pc:docMk/>
            <pc:sldMk cId="3000202429" sldId="1576"/>
            <ac:picMk id="155" creationId="{AE8FDC09-CD14-4C9B-B75B-FC0C90E37D93}"/>
          </ac:picMkLst>
        </pc:picChg>
        <pc:picChg chg="mod">
          <ac:chgData name="Eldert Grootenboer" userId="3fe8758b2c2b58d2" providerId="LiveId" clId="{EB5CAA1A-3C20-40CB-941D-E095BC15A4D7}" dt="2021-04-09T08:40:14.823" v="177" actId="1076"/>
          <ac:picMkLst>
            <pc:docMk/>
            <pc:sldMk cId="3000202429" sldId="1576"/>
            <ac:picMk id="156" creationId="{61B63274-B934-4796-B106-5C2F430F8498}"/>
          </ac:picMkLst>
        </pc:picChg>
        <pc:picChg chg="mod">
          <ac:chgData name="Eldert Grootenboer" userId="3fe8758b2c2b58d2" providerId="LiveId" clId="{EB5CAA1A-3C20-40CB-941D-E095BC15A4D7}" dt="2021-04-09T08:40:14.823" v="177" actId="1076"/>
          <ac:picMkLst>
            <pc:docMk/>
            <pc:sldMk cId="3000202429" sldId="1576"/>
            <ac:picMk id="157" creationId="{8E3E1894-F6C5-47D2-86C8-6984EDAD3D38}"/>
          </ac:picMkLst>
        </pc:picChg>
        <pc:cxnChg chg="del">
          <ac:chgData name="Eldert Grootenboer" userId="3fe8758b2c2b58d2" providerId="LiveId" clId="{EB5CAA1A-3C20-40CB-941D-E095BC15A4D7}" dt="2021-04-09T08:39:56.100" v="172" actId="478"/>
          <ac:cxnSpMkLst>
            <pc:docMk/>
            <pc:sldMk cId="3000202429" sldId="1576"/>
            <ac:cxnSpMk id="88" creationId="{0EBA2C04-6152-451C-B0B9-B6FC2EEBE622}"/>
          </ac:cxnSpMkLst>
        </pc:cxnChg>
        <pc:cxnChg chg="mod">
          <ac:chgData name="Eldert Grootenboer" userId="3fe8758b2c2b58d2" providerId="LiveId" clId="{EB5CAA1A-3C20-40CB-941D-E095BC15A4D7}" dt="2021-04-09T08:40:14.823" v="177" actId="1076"/>
          <ac:cxnSpMkLst>
            <pc:docMk/>
            <pc:sldMk cId="3000202429" sldId="1576"/>
            <ac:cxnSpMk id="90" creationId="{56433168-016E-4570-862E-5CF991E9606A}"/>
          </ac:cxnSpMkLst>
        </pc:cxnChg>
        <pc:cxnChg chg="mod">
          <ac:chgData name="Eldert Grootenboer" userId="3fe8758b2c2b58d2" providerId="LiveId" clId="{EB5CAA1A-3C20-40CB-941D-E095BC15A4D7}" dt="2021-04-09T08:40:14.823" v="177" actId="1076"/>
          <ac:cxnSpMkLst>
            <pc:docMk/>
            <pc:sldMk cId="3000202429" sldId="1576"/>
            <ac:cxnSpMk id="91" creationId="{DBAA9349-0BC9-4087-93D6-B2D312BDAF97}"/>
          </ac:cxnSpMkLst>
        </pc:cxnChg>
        <pc:cxnChg chg="mod">
          <ac:chgData name="Eldert Grootenboer" userId="3fe8758b2c2b58d2" providerId="LiveId" clId="{EB5CAA1A-3C20-40CB-941D-E095BC15A4D7}" dt="2021-04-09T08:40:14.823" v="177" actId="1076"/>
          <ac:cxnSpMkLst>
            <pc:docMk/>
            <pc:sldMk cId="3000202429" sldId="1576"/>
            <ac:cxnSpMk id="101" creationId="{35593FFA-8426-4EBB-854D-92FDBAFD3EE5}"/>
          </ac:cxnSpMkLst>
        </pc:cxnChg>
        <pc:cxnChg chg="mod">
          <ac:chgData name="Eldert Grootenboer" userId="3fe8758b2c2b58d2" providerId="LiveId" clId="{EB5CAA1A-3C20-40CB-941D-E095BC15A4D7}" dt="2021-04-09T08:40:14.823" v="177" actId="1076"/>
          <ac:cxnSpMkLst>
            <pc:docMk/>
            <pc:sldMk cId="3000202429" sldId="1576"/>
            <ac:cxnSpMk id="104" creationId="{9CB23353-01E0-4E8B-B1B3-B4757B50251F}"/>
          </ac:cxnSpMkLst>
        </pc:cxnChg>
        <pc:cxnChg chg="mod">
          <ac:chgData name="Eldert Grootenboer" userId="3fe8758b2c2b58d2" providerId="LiveId" clId="{EB5CAA1A-3C20-40CB-941D-E095BC15A4D7}" dt="2021-04-09T08:40:14.823" v="177" actId="1076"/>
          <ac:cxnSpMkLst>
            <pc:docMk/>
            <pc:sldMk cId="3000202429" sldId="1576"/>
            <ac:cxnSpMk id="109" creationId="{14795603-2DB8-4C24-B196-E0F17BA178EC}"/>
          </ac:cxnSpMkLst>
        </pc:cxnChg>
        <pc:cxnChg chg="mod">
          <ac:chgData name="Eldert Grootenboer" userId="3fe8758b2c2b58d2" providerId="LiveId" clId="{EB5CAA1A-3C20-40CB-941D-E095BC15A4D7}" dt="2021-04-09T08:40:14.823" v="177" actId="1076"/>
          <ac:cxnSpMkLst>
            <pc:docMk/>
            <pc:sldMk cId="3000202429" sldId="1576"/>
            <ac:cxnSpMk id="111" creationId="{0BF89C5B-5280-46D9-9822-4072DDE7016F}"/>
          </ac:cxnSpMkLst>
        </pc:cxnChg>
        <pc:cxnChg chg="mod">
          <ac:chgData name="Eldert Grootenboer" userId="3fe8758b2c2b58d2" providerId="LiveId" clId="{EB5CAA1A-3C20-40CB-941D-E095BC15A4D7}" dt="2021-04-09T08:40:14.823" v="177" actId="1076"/>
          <ac:cxnSpMkLst>
            <pc:docMk/>
            <pc:sldMk cId="3000202429" sldId="1576"/>
            <ac:cxnSpMk id="126" creationId="{2EC53C30-08D2-404D-84C2-5E7FCB91CD69}"/>
          </ac:cxnSpMkLst>
        </pc:cxnChg>
        <pc:cxnChg chg="mod">
          <ac:chgData name="Eldert Grootenboer" userId="3fe8758b2c2b58d2" providerId="LiveId" clId="{EB5CAA1A-3C20-40CB-941D-E095BC15A4D7}" dt="2021-04-09T08:40:14.823" v="177" actId="1076"/>
          <ac:cxnSpMkLst>
            <pc:docMk/>
            <pc:sldMk cId="3000202429" sldId="1576"/>
            <ac:cxnSpMk id="154" creationId="{4B5A80F4-79D3-4950-8EE2-9A6E48C2B700}"/>
          </ac:cxnSpMkLst>
        </pc:cxnChg>
      </pc:sldChg>
      <pc:sldChg chg="modSp del">
        <pc:chgData name="Eldert Grootenboer" userId="3fe8758b2c2b58d2" providerId="LiveId" clId="{EB5CAA1A-3C20-40CB-941D-E095BC15A4D7}" dt="2021-04-09T08:17:33.018" v="38" actId="47"/>
        <pc:sldMkLst>
          <pc:docMk/>
          <pc:sldMk cId="1478469026" sldId="1578"/>
        </pc:sldMkLst>
        <pc:spChg chg="mod">
          <ac:chgData name="Eldert Grootenboer" userId="3fe8758b2c2b58d2" providerId="LiveId" clId="{EB5CAA1A-3C20-40CB-941D-E095BC15A4D7}" dt="2021-04-09T08:12:15.168" v="0"/>
          <ac:spMkLst>
            <pc:docMk/>
            <pc:sldMk cId="1478469026" sldId="1578"/>
            <ac:spMk id="4" creationId="{00000000-0000-0000-0000-000000000000}"/>
          </ac:spMkLst>
        </pc:spChg>
      </pc:sldChg>
      <pc:sldChg chg="modSp">
        <pc:chgData name="Eldert Grootenboer" userId="3fe8758b2c2b58d2" providerId="LiveId" clId="{EB5CAA1A-3C20-40CB-941D-E095BC15A4D7}" dt="2021-04-09T08:12:15.168" v="0"/>
        <pc:sldMkLst>
          <pc:docMk/>
          <pc:sldMk cId="3582398993" sldId="1581"/>
        </pc:sldMkLst>
        <pc:spChg chg="mod">
          <ac:chgData name="Eldert Grootenboer" userId="3fe8758b2c2b58d2" providerId="LiveId" clId="{EB5CAA1A-3C20-40CB-941D-E095BC15A4D7}" dt="2021-04-09T08:12:15.168" v="0"/>
          <ac:spMkLst>
            <pc:docMk/>
            <pc:sldMk cId="3582398993" sldId="1581"/>
            <ac:spMk id="3" creationId="{00000000-0000-0000-0000-000000000000}"/>
          </ac:spMkLst>
        </pc:spChg>
      </pc:sldChg>
      <pc:sldChg chg="modSp del">
        <pc:chgData name="Eldert Grootenboer" userId="3fe8758b2c2b58d2" providerId="LiveId" clId="{EB5CAA1A-3C20-40CB-941D-E095BC15A4D7}" dt="2021-04-09T08:37:56.240" v="144" actId="47"/>
        <pc:sldMkLst>
          <pc:docMk/>
          <pc:sldMk cId="4028739318" sldId="1584"/>
        </pc:sldMkLst>
        <pc:spChg chg="mod">
          <ac:chgData name="Eldert Grootenboer" userId="3fe8758b2c2b58d2" providerId="LiveId" clId="{EB5CAA1A-3C20-40CB-941D-E095BC15A4D7}" dt="2021-04-09T08:12:15.168" v="0"/>
          <ac:spMkLst>
            <pc:docMk/>
            <pc:sldMk cId="4028739318" sldId="1584"/>
            <ac:spMk id="2" creationId="{00000000-0000-0000-0000-000000000000}"/>
          </ac:spMkLst>
        </pc:spChg>
      </pc:sldChg>
      <pc:sldChg chg="modSp del">
        <pc:chgData name="Eldert Grootenboer" userId="3fe8758b2c2b58d2" providerId="LiveId" clId="{EB5CAA1A-3C20-40CB-941D-E095BC15A4D7}" dt="2021-04-09T08:51:51.688" v="300" actId="47"/>
        <pc:sldMkLst>
          <pc:docMk/>
          <pc:sldMk cId="2400613635" sldId="1590"/>
        </pc:sldMkLst>
        <pc:spChg chg="mod">
          <ac:chgData name="Eldert Grootenboer" userId="3fe8758b2c2b58d2" providerId="LiveId" clId="{EB5CAA1A-3C20-40CB-941D-E095BC15A4D7}" dt="2021-04-09T08:12:15.168" v="0"/>
          <ac:spMkLst>
            <pc:docMk/>
            <pc:sldMk cId="2400613635" sldId="1590"/>
            <ac:spMk id="2" creationId="{CC7011C7-DC3B-4CAD-9486-A5B5BD5C421B}"/>
          </ac:spMkLst>
        </pc:spChg>
      </pc:sldChg>
      <pc:sldChg chg="modSp del">
        <pc:chgData name="Eldert Grootenboer" userId="3fe8758b2c2b58d2" providerId="LiveId" clId="{EB5CAA1A-3C20-40CB-941D-E095BC15A4D7}" dt="2021-04-09T08:51:51.688" v="300" actId="47"/>
        <pc:sldMkLst>
          <pc:docMk/>
          <pc:sldMk cId="1117174445" sldId="1592"/>
        </pc:sldMkLst>
        <pc:spChg chg="mod">
          <ac:chgData name="Eldert Grootenboer" userId="3fe8758b2c2b58d2" providerId="LiveId" clId="{EB5CAA1A-3C20-40CB-941D-E095BC15A4D7}" dt="2021-04-09T08:12:15.168" v="0"/>
          <ac:spMkLst>
            <pc:docMk/>
            <pc:sldMk cId="1117174445" sldId="1592"/>
            <ac:spMk id="4" creationId="{00000000-0000-0000-0000-000000000000}"/>
          </ac:spMkLst>
        </pc:spChg>
      </pc:sldChg>
      <pc:sldChg chg="modSp del">
        <pc:chgData name="Eldert Grootenboer" userId="3fe8758b2c2b58d2" providerId="LiveId" clId="{EB5CAA1A-3C20-40CB-941D-E095BC15A4D7}" dt="2021-04-09T08:37:56.240" v="144" actId="47"/>
        <pc:sldMkLst>
          <pc:docMk/>
          <pc:sldMk cId="3368177089" sldId="1594"/>
        </pc:sldMkLst>
        <pc:spChg chg="mod">
          <ac:chgData name="Eldert Grootenboer" userId="3fe8758b2c2b58d2" providerId="LiveId" clId="{EB5CAA1A-3C20-40CB-941D-E095BC15A4D7}" dt="2021-04-09T08:12:15.168" v="0"/>
          <ac:spMkLst>
            <pc:docMk/>
            <pc:sldMk cId="3368177089" sldId="1594"/>
            <ac:spMk id="2" creationId="{622443E9-7320-4C6C-A570-74BBD184FC54}"/>
          </ac:spMkLst>
        </pc:spChg>
      </pc:sldChg>
      <pc:sldChg chg="modSp ord">
        <pc:chgData name="Eldert Grootenboer" userId="3fe8758b2c2b58d2" providerId="LiveId" clId="{EB5CAA1A-3C20-40CB-941D-E095BC15A4D7}" dt="2021-04-09T08:40:44.001" v="184"/>
        <pc:sldMkLst>
          <pc:docMk/>
          <pc:sldMk cId="3554866888" sldId="1856"/>
        </pc:sldMkLst>
        <pc:spChg chg="mod">
          <ac:chgData name="Eldert Grootenboer" userId="3fe8758b2c2b58d2" providerId="LiveId" clId="{EB5CAA1A-3C20-40CB-941D-E095BC15A4D7}" dt="2021-04-09T08:12:15.168" v="0"/>
          <ac:spMkLst>
            <pc:docMk/>
            <pc:sldMk cId="3554866888" sldId="1856"/>
            <ac:spMk id="2" creationId="{8E835FDD-4930-4538-ACCB-41C683A31B9D}"/>
          </ac:spMkLst>
        </pc:spChg>
      </pc:sldChg>
      <pc:sldChg chg="add setBg">
        <pc:chgData name="Eldert Grootenboer" userId="3fe8758b2c2b58d2" providerId="LiveId" clId="{EB5CAA1A-3C20-40CB-941D-E095BC15A4D7}" dt="2021-04-09T08:33:16.331" v="110"/>
        <pc:sldMkLst>
          <pc:docMk/>
          <pc:sldMk cId="1396439780" sldId="1859"/>
        </pc:sldMkLst>
      </pc:sldChg>
      <pc:sldChg chg="modSp del">
        <pc:chgData name="Eldert Grootenboer" userId="3fe8758b2c2b58d2" providerId="LiveId" clId="{EB5CAA1A-3C20-40CB-941D-E095BC15A4D7}" dt="2021-04-09T08:48:57.391" v="255" actId="47"/>
        <pc:sldMkLst>
          <pc:docMk/>
          <pc:sldMk cId="623596412" sldId="1860"/>
        </pc:sldMkLst>
        <pc:spChg chg="mod">
          <ac:chgData name="Eldert Grootenboer" userId="3fe8758b2c2b58d2" providerId="LiveId" clId="{EB5CAA1A-3C20-40CB-941D-E095BC15A4D7}" dt="2021-04-09T08:12:15.168" v="0"/>
          <ac:spMkLst>
            <pc:docMk/>
            <pc:sldMk cId="623596412" sldId="1860"/>
            <ac:spMk id="2" creationId="{9E39ABD6-0962-4CA6-B09D-AF8D2987F302}"/>
          </ac:spMkLst>
        </pc:spChg>
        <pc:spChg chg="mod">
          <ac:chgData name="Eldert Grootenboer" userId="3fe8758b2c2b58d2" providerId="LiveId" clId="{EB5CAA1A-3C20-40CB-941D-E095BC15A4D7}" dt="2021-04-09T08:12:15.168" v="0"/>
          <ac:spMkLst>
            <pc:docMk/>
            <pc:sldMk cId="623596412" sldId="1860"/>
            <ac:spMk id="3" creationId="{BDA87527-CCE5-43A3-925B-F098D50A86F8}"/>
          </ac:spMkLst>
        </pc:spChg>
      </pc:sldChg>
      <pc:sldChg chg="modSp del">
        <pc:chgData name="Eldert Grootenboer" userId="3fe8758b2c2b58d2" providerId="LiveId" clId="{EB5CAA1A-3C20-40CB-941D-E095BC15A4D7}" dt="2021-04-09T08:37:56.240" v="144" actId="47"/>
        <pc:sldMkLst>
          <pc:docMk/>
          <pc:sldMk cId="3790027699" sldId="1861"/>
        </pc:sldMkLst>
        <pc:spChg chg="mod">
          <ac:chgData name="Eldert Grootenboer" userId="3fe8758b2c2b58d2" providerId="LiveId" clId="{EB5CAA1A-3C20-40CB-941D-E095BC15A4D7}" dt="2021-04-09T08:12:15.168" v="0"/>
          <ac:spMkLst>
            <pc:docMk/>
            <pc:sldMk cId="3790027699" sldId="1861"/>
            <ac:spMk id="2" creationId="{8E835FDD-4930-4538-ACCB-41C683A31B9D}"/>
          </ac:spMkLst>
        </pc:spChg>
      </pc:sldChg>
      <pc:sldChg chg="modSp ord">
        <pc:chgData name="Eldert Grootenboer" userId="3fe8758b2c2b58d2" providerId="LiveId" clId="{EB5CAA1A-3C20-40CB-941D-E095BC15A4D7}" dt="2021-04-09T08:45:55.490" v="226"/>
        <pc:sldMkLst>
          <pc:docMk/>
          <pc:sldMk cId="1208244892" sldId="1862"/>
        </pc:sldMkLst>
        <pc:spChg chg="mod">
          <ac:chgData name="Eldert Grootenboer" userId="3fe8758b2c2b58d2" providerId="LiveId" clId="{EB5CAA1A-3C20-40CB-941D-E095BC15A4D7}" dt="2021-04-09T08:12:15.168" v="0"/>
          <ac:spMkLst>
            <pc:docMk/>
            <pc:sldMk cId="1208244892" sldId="1862"/>
            <ac:spMk id="2" creationId="{8E835FDD-4930-4538-ACCB-41C683A31B9D}"/>
          </ac:spMkLst>
        </pc:spChg>
      </pc:sldChg>
      <pc:sldChg chg="addSp delSp modSp mod">
        <pc:chgData name="Eldert Grootenboer" userId="3fe8758b2c2b58d2" providerId="LiveId" clId="{EB5CAA1A-3C20-40CB-941D-E095BC15A4D7}" dt="2021-04-09T08:39:19.117" v="166" actId="1076"/>
        <pc:sldMkLst>
          <pc:docMk/>
          <pc:sldMk cId="847906476" sldId="1863"/>
        </pc:sldMkLst>
        <pc:spChg chg="mod">
          <ac:chgData name="Eldert Grootenboer" userId="3fe8758b2c2b58d2" providerId="LiveId" clId="{EB5CAA1A-3C20-40CB-941D-E095BC15A4D7}" dt="2021-04-09T08:12:15.168" v="0"/>
          <ac:spMkLst>
            <pc:docMk/>
            <pc:sldMk cId="847906476" sldId="1863"/>
            <ac:spMk id="3" creationId="{8916C2BA-BC63-4AAC-B8AD-2E32861BF0D5}"/>
          </ac:spMkLst>
        </pc:spChg>
        <pc:picChg chg="add del mod">
          <ac:chgData name="Eldert Grootenboer" userId="3fe8758b2c2b58d2" providerId="LiveId" clId="{EB5CAA1A-3C20-40CB-941D-E095BC15A4D7}" dt="2021-04-09T08:39:19.117" v="166" actId="1076"/>
          <ac:picMkLst>
            <pc:docMk/>
            <pc:sldMk cId="847906476" sldId="1863"/>
            <ac:picMk id="10" creationId="{0F63A547-8E60-40EC-8107-C9355F7F866A}"/>
          </ac:picMkLst>
        </pc:picChg>
      </pc:sldChg>
      <pc:sldChg chg="modSp del">
        <pc:chgData name="Eldert Grootenboer" userId="3fe8758b2c2b58d2" providerId="LiveId" clId="{EB5CAA1A-3C20-40CB-941D-E095BC15A4D7}" dt="2021-04-09T08:17:33.018" v="38" actId="47"/>
        <pc:sldMkLst>
          <pc:docMk/>
          <pc:sldMk cId="2737097749" sldId="1864"/>
        </pc:sldMkLst>
        <pc:spChg chg="mod">
          <ac:chgData name="Eldert Grootenboer" userId="3fe8758b2c2b58d2" providerId="LiveId" clId="{EB5CAA1A-3C20-40CB-941D-E095BC15A4D7}" dt="2021-04-09T08:12:15.168" v="0"/>
          <ac:spMkLst>
            <pc:docMk/>
            <pc:sldMk cId="2737097749" sldId="1864"/>
            <ac:spMk id="3" creationId="{8A4C784E-5635-458D-A38A-F1EB4B751DEA}"/>
          </ac:spMkLst>
        </pc:spChg>
      </pc:sldChg>
      <pc:sldChg chg="modSp del">
        <pc:chgData name="Eldert Grootenboer" userId="3fe8758b2c2b58d2" providerId="LiveId" clId="{EB5CAA1A-3C20-40CB-941D-E095BC15A4D7}" dt="2021-04-09T08:39:31.776" v="167" actId="47"/>
        <pc:sldMkLst>
          <pc:docMk/>
          <pc:sldMk cId="123930806" sldId="1865"/>
        </pc:sldMkLst>
        <pc:spChg chg="mod">
          <ac:chgData name="Eldert Grootenboer" userId="3fe8758b2c2b58d2" providerId="LiveId" clId="{EB5CAA1A-3C20-40CB-941D-E095BC15A4D7}" dt="2021-04-09T08:12:15.168" v="0"/>
          <ac:spMkLst>
            <pc:docMk/>
            <pc:sldMk cId="123930806" sldId="1865"/>
            <ac:spMk id="4" creationId="{B7A2F12F-4932-48CC-9918-EF1CF2DA9DF4}"/>
          </ac:spMkLst>
        </pc:spChg>
      </pc:sldChg>
      <pc:sldChg chg="modSp del mod modShow">
        <pc:chgData name="Eldert Grootenboer" userId="3fe8758b2c2b58d2" providerId="LiveId" clId="{EB5CAA1A-3C20-40CB-941D-E095BC15A4D7}" dt="2021-04-09T08:17:11.076" v="37" actId="47"/>
        <pc:sldMkLst>
          <pc:docMk/>
          <pc:sldMk cId="2295473396" sldId="1869"/>
        </pc:sldMkLst>
        <pc:spChg chg="mod">
          <ac:chgData name="Eldert Grootenboer" userId="3fe8758b2c2b58d2" providerId="LiveId" clId="{EB5CAA1A-3C20-40CB-941D-E095BC15A4D7}" dt="2021-04-09T08:12:15.168" v="0"/>
          <ac:spMkLst>
            <pc:docMk/>
            <pc:sldMk cId="2295473396" sldId="1869"/>
            <ac:spMk id="2" creationId="{00000000-0000-0000-0000-000000000000}"/>
          </ac:spMkLst>
        </pc:spChg>
      </pc:sldChg>
      <pc:sldChg chg="addSp">
        <pc:chgData name="Eldert Grootenboer" userId="3fe8758b2c2b58d2" providerId="LiveId" clId="{EB5CAA1A-3C20-40CB-941D-E095BC15A4D7}" dt="2021-04-09T08:15:06.063" v="15"/>
        <pc:sldMkLst>
          <pc:docMk/>
          <pc:sldMk cId="2569465384" sldId="1870"/>
        </pc:sldMkLst>
        <pc:picChg chg="add">
          <ac:chgData name="Eldert Grootenboer" userId="3fe8758b2c2b58d2" providerId="LiveId" clId="{EB5CAA1A-3C20-40CB-941D-E095BC15A4D7}" dt="2021-04-09T08:15:06.063" v="15"/>
          <ac:picMkLst>
            <pc:docMk/>
            <pc:sldMk cId="2569465384" sldId="1870"/>
            <ac:picMk id="1026" creationId="{59E78572-FF3A-452E-BE37-E87273EB9B4E}"/>
          </ac:picMkLst>
        </pc:picChg>
      </pc:sldChg>
      <pc:sldChg chg="addSp delSp modSp add del mod setBg delAnim modAnim chgLayout">
        <pc:chgData name="Eldert Grootenboer" userId="3fe8758b2c2b58d2" providerId="LiveId" clId="{EB5CAA1A-3C20-40CB-941D-E095BC15A4D7}" dt="2021-04-09T08:17:07.551" v="36"/>
        <pc:sldMkLst>
          <pc:docMk/>
          <pc:sldMk cId="4263392662" sldId="1870"/>
        </pc:sldMkLst>
        <pc:spChg chg="mod ord">
          <ac:chgData name="Eldert Grootenboer" userId="3fe8758b2c2b58d2" providerId="LiveId" clId="{EB5CAA1A-3C20-40CB-941D-E095BC15A4D7}" dt="2021-04-09T08:17:07.551" v="36"/>
          <ac:spMkLst>
            <pc:docMk/>
            <pc:sldMk cId="4263392662" sldId="1870"/>
            <ac:spMk id="2" creationId="{00000000-0000-0000-0000-000000000000}"/>
          </ac:spMkLst>
        </pc:spChg>
        <pc:spChg chg="add del mod">
          <ac:chgData name="Eldert Grootenboer" userId="3fe8758b2c2b58d2" providerId="LiveId" clId="{EB5CAA1A-3C20-40CB-941D-E095BC15A4D7}" dt="2021-04-09T08:16:55.051" v="35" actId="6264"/>
          <ac:spMkLst>
            <pc:docMk/>
            <pc:sldMk cId="4263392662" sldId="1870"/>
            <ac:spMk id="3" creationId="{56C9C0AF-02F7-494F-AE19-3D292E727A11}"/>
          </ac:spMkLst>
        </pc:spChg>
        <pc:spChg chg="mod">
          <ac:chgData name="Eldert Grootenboer" userId="3fe8758b2c2b58d2" providerId="LiveId" clId="{EB5CAA1A-3C20-40CB-941D-E095BC15A4D7}" dt="2021-04-09T08:14:33.505" v="13" actId="207"/>
          <ac:spMkLst>
            <pc:docMk/>
            <pc:sldMk cId="4263392662" sldId="1870"/>
            <ac:spMk id="9" creationId="{00000000-0000-0000-0000-000000000000}"/>
          </ac:spMkLst>
        </pc:spChg>
        <pc:picChg chg="del">
          <ac:chgData name="Eldert Grootenboer" userId="3fe8758b2c2b58d2" providerId="LiveId" clId="{EB5CAA1A-3C20-40CB-941D-E095BC15A4D7}" dt="2021-04-09T08:14:36.890" v="14" actId="478"/>
          <ac:picMkLst>
            <pc:docMk/>
            <pc:sldMk cId="4263392662" sldId="1870"/>
            <ac:picMk id="7" creationId="{A87ACFB6-5A39-45C0-8C7A-E2CBB0C0A954}"/>
          </ac:picMkLst>
        </pc:picChg>
        <pc:picChg chg="mod">
          <ac:chgData name="Eldert Grootenboer" userId="3fe8758b2c2b58d2" providerId="LiveId" clId="{EB5CAA1A-3C20-40CB-941D-E095BC15A4D7}" dt="2021-04-09T08:15:59.357" v="28" actId="1076"/>
          <ac:picMkLst>
            <pc:docMk/>
            <pc:sldMk cId="4263392662" sldId="1870"/>
            <ac:picMk id="19" creationId="{00000000-0000-0000-0000-000000000000}"/>
          </ac:picMkLst>
        </pc:picChg>
        <pc:picChg chg="mod">
          <ac:chgData name="Eldert Grootenboer" userId="3fe8758b2c2b58d2" providerId="LiveId" clId="{EB5CAA1A-3C20-40CB-941D-E095BC15A4D7}" dt="2021-04-09T08:15:11.326" v="17" actId="1076"/>
          <ac:picMkLst>
            <pc:docMk/>
            <pc:sldMk cId="4263392662" sldId="1870"/>
            <ac:picMk id="1026" creationId="{59E78572-FF3A-452E-BE37-E87273EB9B4E}"/>
          </ac:picMkLst>
        </pc:picChg>
      </pc:sldChg>
      <pc:sldChg chg="modSp add del mod chgLayout">
        <pc:chgData name="Eldert Grootenboer" userId="3fe8758b2c2b58d2" providerId="LiveId" clId="{EB5CAA1A-3C20-40CB-941D-E095BC15A4D7}" dt="2021-04-09T08:42:47.875" v="202" actId="47"/>
        <pc:sldMkLst>
          <pc:docMk/>
          <pc:sldMk cId="2120622973" sldId="1901"/>
        </pc:sldMkLst>
        <pc:spChg chg="mod ord">
          <ac:chgData name="Eldert Grootenboer" userId="3fe8758b2c2b58d2" providerId="LiveId" clId="{EB5CAA1A-3C20-40CB-941D-E095BC15A4D7}" dt="2021-04-09T08:41:30.844" v="186" actId="700"/>
          <ac:spMkLst>
            <pc:docMk/>
            <pc:sldMk cId="2120622973" sldId="1901"/>
            <ac:spMk id="3" creationId="{4309FE15-6386-914E-92C3-C6A388E27D17}"/>
          </ac:spMkLst>
        </pc:spChg>
      </pc:sldChg>
      <pc:sldChg chg="modSp add del mod modClrScheme chgLayout">
        <pc:chgData name="Eldert Grootenboer" userId="3fe8758b2c2b58d2" providerId="LiveId" clId="{EB5CAA1A-3C20-40CB-941D-E095BC15A4D7}" dt="2021-04-09T08:41:44.391" v="188" actId="47"/>
        <pc:sldMkLst>
          <pc:docMk/>
          <pc:sldMk cId="1123346746" sldId="1903"/>
        </pc:sldMkLst>
        <pc:spChg chg="mod ord">
          <ac:chgData name="Eldert Grootenboer" userId="3fe8758b2c2b58d2" providerId="LiveId" clId="{EB5CAA1A-3C20-40CB-941D-E095BC15A4D7}" dt="2021-04-09T08:41:35.076" v="187" actId="700"/>
          <ac:spMkLst>
            <pc:docMk/>
            <pc:sldMk cId="1123346746" sldId="1903"/>
            <ac:spMk id="3" creationId="{4309FE15-6386-914E-92C3-C6A388E27D17}"/>
          </ac:spMkLst>
        </pc:spChg>
      </pc:sldChg>
      <pc:sldChg chg="add setBg">
        <pc:chgData name="Eldert Grootenboer" userId="3fe8758b2c2b58d2" providerId="LiveId" clId="{EB5CAA1A-3C20-40CB-941D-E095BC15A4D7}" dt="2021-04-09T08:33:13.565" v="109"/>
        <pc:sldMkLst>
          <pc:docMk/>
          <pc:sldMk cId="4232090810" sldId="1951"/>
        </pc:sldMkLst>
      </pc:sldChg>
      <pc:sldChg chg="modSp add mod setBg modClrScheme chgLayout modNotesTx">
        <pc:chgData name="Eldert Grootenboer" userId="3fe8758b2c2b58d2" providerId="LiveId" clId="{EB5CAA1A-3C20-40CB-941D-E095BC15A4D7}" dt="2021-04-09T08:35:51.491" v="127" actId="1076"/>
        <pc:sldMkLst>
          <pc:docMk/>
          <pc:sldMk cId="377708338" sldId="1958"/>
        </pc:sldMkLst>
        <pc:spChg chg="mod ord">
          <ac:chgData name="Eldert Grootenboer" userId="3fe8758b2c2b58d2" providerId="LiveId" clId="{EB5CAA1A-3C20-40CB-941D-E095BC15A4D7}" dt="2021-04-09T08:34:06.240" v="113" actId="700"/>
          <ac:spMkLst>
            <pc:docMk/>
            <pc:sldMk cId="377708338" sldId="1958"/>
            <ac:spMk id="7" creationId="{7C9D84F4-62A1-4088-848B-A57386A75757}"/>
          </ac:spMkLst>
        </pc:spChg>
        <pc:spChg chg="mod">
          <ac:chgData name="Eldert Grootenboer" userId="3fe8758b2c2b58d2" providerId="LiveId" clId="{EB5CAA1A-3C20-40CB-941D-E095BC15A4D7}" dt="2021-04-09T08:35:37.511" v="125" actId="1076"/>
          <ac:spMkLst>
            <pc:docMk/>
            <pc:sldMk cId="377708338" sldId="1958"/>
            <ac:spMk id="13" creationId="{88EBA773-733A-47F0-BA76-B2B1773B0713}"/>
          </ac:spMkLst>
        </pc:spChg>
        <pc:spChg chg="mod">
          <ac:chgData name="Eldert Grootenboer" userId="3fe8758b2c2b58d2" providerId="LiveId" clId="{EB5CAA1A-3C20-40CB-941D-E095BC15A4D7}" dt="2021-04-09T08:35:47.316" v="126" actId="1076"/>
          <ac:spMkLst>
            <pc:docMk/>
            <pc:sldMk cId="377708338" sldId="1958"/>
            <ac:spMk id="14" creationId="{89FA2AF5-AD0A-463A-9FDC-01959E378FB4}"/>
          </ac:spMkLst>
        </pc:spChg>
        <pc:spChg chg="mod">
          <ac:chgData name="Eldert Grootenboer" userId="3fe8758b2c2b58d2" providerId="LiveId" clId="{EB5CAA1A-3C20-40CB-941D-E095BC15A4D7}" dt="2021-04-09T08:35:31.661" v="124" actId="1076"/>
          <ac:spMkLst>
            <pc:docMk/>
            <pc:sldMk cId="377708338" sldId="1958"/>
            <ac:spMk id="15" creationId="{E8B546FC-6F93-4D19-A5ED-6919631B8C82}"/>
          </ac:spMkLst>
        </pc:spChg>
        <pc:spChg chg="mod">
          <ac:chgData name="Eldert Grootenboer" userId="3fe8758b2c2b58d2" providerId="LiveId" clId="{EB5CAA1A-3C20-40CB-941D-E095BC15A4D7}" dt="2021-04-09T08:35:51.491" v="127" actId="1076"/>
          <ac:spMkLst>
            <pc:docMk/>
            <pc:sldMk cId="377708338" sldId="1958"/>
            <ac:spMk id="16" creationId="{77A18F9C-5E77-4EE7-9475-278F3EF81D9B}"/>
          </ac:spMkLst>
        </pc:spChg>
      </pc:sldChg>
      <pc:sldChg chg="modSp">
        <pc:chgData name="Eldert Grootenboer" userId="3fe8758b2c2b58d2" providerId="LiveId" clId="{EB5CAA1A-3C20-40CB-941D-E095BC15A4D7}" dt="2021-04-09T08:26:27.996" v="75" actId="1076"/>
        <pc:sldMkLst>
          <pc:docMk/>
          <pc:sldMk cId="891752123" sldId="1997"/>
        </pc:sldMkLst>
        <pc:spChg chg="mod">
          <ac:chgData name="Eldert Grootenboer" userId="3fe8758b2c2b58d2" providerId="LiveId" clId="{EB5CAA1A-3C20-40CB-941D-E095BC15A4D7}" dt="2021-04-09T08:12:15.168" v="0"/>
          <ac:spMkLst>
            <pc:docMk/>
            <pc:sldMk cId="891752123" sldId="1997"/>
            <ac:spMk id="2" creationId="{EDF5E76B-98B8-4D90-8AEA-7411FE79CE78}"/>
          </ac:spMkLst>
        </pc:spChg>
        <pc:picChg chg="mod">
          <ac:chgData name="Eldert Grootenboer" userId="3fe8758b2c2b58d2" providerId="LiveId" clId="{EB5CAA1A-3C20-40CB-941D-E095BC15A4D7}" dt="2021-04-09T08:26:27.996" v="75" actId="1076"/>
          <ac:picMkLst>
            <pc:docMk/>
            <pc:sldMk cId="891752123" sldId="1997"/>
            <ac:picMk id="14" creationId="{17D8DC3E-938A-4B8E-9849-BB9EC563AC2D}"/>
          </ac:picMkLst>
        </pc:picChg>
      </pc:sldChg>
      <pc:sldChg chg="del modTransition">
        <pc:chgData name="Eldert Grootenboer" userId="3fe8758b2c2b58d2" providerId="LiveId" clId="{EB5CAA1A-3C20-40CB-941D-E095BC15A4D7}" dt="2021-04-09T08:17:33.018" v="38" actId="47"/>
        <pc:sldMkLst>
          <pc:docMk/>
          <pc:sldMk cId="1109330635" sldId="1999"/>
        </pc:sldMkLst>
      </pc:sldChg>
      <pc:sldChg chg="del">
        <pc:chgData name="Eldert Grootenboer" userId="3fe8758b2c2b58d2" providerId="LiveId" clId="{EB5CAA1A-3C20-40CB-941D-E095BC15A4D7}" dt="2021-04-09T08:17:33.018" v="38" actId="47"/>
        <pc:sldMkLst>
          <pc:docMk/>
          <pc:sldMk cId="2874001236" sldId="2000"/>
        </pc:sldMkLst>
      </pc:sldChg>
      <pc:sldChg chg="del">
        <pc:chgData name="Eldert Grootenboer" userId="3fe8758b2c2b58d2" providerId="LiveId" clId="{EB5CAA1A-3C20-40CB-941D-E095BC15A4D7}" dt="2021-04-09T08:17:33.018" v="38" actId="47"/>
        <pc:sldMkLst>
          <pc:docMk/>
          <pc:sldMk cId="929841655" sldId="2001"/>
        </pc:sldMkLst>
      </pc:sldChg>
      <pc:sldChg chg="del">
        <pc:chgData name="Eldert Grootenboer" userId="3fe8758b2c2b58d2" providerId="LiveId" clId="{EB5CAA1A-3C20-40CB-941D-E095BC15A4D7}" dt="2021-04-09T08:17:33.018" v="38" actId="47"/>
        <pc:sldMkLst>
          <pc:docMk/>
          <pc:sldMk cId="2696160760" sldId="2002"/>
        </pc:sldMkLst>
      </pc:sldChg>
      <pc:sldChg chg="modSp del">
        <pc:chgData name="Eldert Grootenboer" userId="3fe8758b2c2b58d2" providerId="LiveId" clId="{EB5CAA1A-3C20-40CB-941D-E095BC15A4D7}" dt="2021-04-09T08:51:43.737" v="299" actId="47"/>
        <pc:sldMkLst>
          <pc:docMk/>
          <pc:sldMk cId="2508602244" sldId="2004"/>
        </pc:sldMkLst>
        <pc:spChg chg="mod">
          <ac:chgData name="Eldert Grootenboer" userId="3fe8758b2c2b58d2" providerId="LiveId" clId="{EB5CAA1A-3C20-40CB-941D-E095BC15A4D7}" dt="2021-04-09T08:12:15.168" v="0"/>
          <ac:spMkLst>
            <pc:docMk/>
            <pc:sldMk cId="2508602244" sldId="2004"/>
            <ac:spMk id="4" creationId="{136F64E9-BDC9-4C71-AA94-FF50438C4675}"/>
          </ac:spMkLst>
        </pc:spChg>
      </pc:sldChg>
      <pc:sldChg chg="modSp del">
        <pc:chgData name="Eldert Grootenboer" userId="3fe8758b2c2b58d2" providerId="LiveId" clId="{EB5CAA1A-3C20-40CB-941D-E095BC15A4D7}" dt="2021-04-09T08:51:43.737" v="299" actId="47"/>
        <pc:sldMkLst>
          <pc:docMk/>
          <pc:sldMk cId="567214528" sldId="2005"/>
        </pc:sldMkLst>
        <pc:spChg chg="mod">
          <ac:chgData name="Eldert Grootenboer" userId="3fe8758b2c2b58d2" providerId="LiveId" clId="{EB5CAA1A-3C20-40CB-941D-E095BC15A4D7}" dt="2021-04-09T08:12:15.168" v="0"/>
          <ac:spMkLst>
            <pc:docMk/>
            <pc:sldMk cId="567214528" sldId="2005"/>
            <ac:spMk id="3" creationId="{E6348096-A1BB-41E4-96C4-05907DFDF295}"/>
          </ac:spMkLst>
        </pc:spChg>
      </pc:sldChg>
      <pc:sldChg chg="modSp del">
        <pc:chgData name="Eldert Grootenboer" userId="3fe8758b2c2b58d2" providerId="LiveId" clId="{EB5CAA1A-3C20-40CB-941D-E095BC15A4D7}" dt="2021-04-09T08:13:58.853" v="11" actId="47"/>
        <pc:sldMkLst>
          <pc:docMk/>
          <pc:sldMk cId="2680033372" sldId="2006"/>
        </pc:sldMkLst>
        <pc:spChg chg="mod">
          <ac:chgData name="Eldert Grootenboer" userId="3fe8758b2c2b58d2" providerId="LiveId" clId="{EB5CAA1A-3C20-40CB-941D-E095BC15A4D7}" dt="2021-04-09T08:12:15.168" v="0"/>
          <ac:spMkLst>
            <pc:docMk/>
            <pc:sldMk cId="2680033372" sldId="2006"/>
            <ac:spMk id="7" creationId="{00000000-0000-0000-0000-000000000000}"/>
          </ac:spMkLst>
        </pc:spChg>
        <pc:spChg chg="mod">
          <ac:chgData name="Eldert Grootenboer" userId="3fe8758b2c2b58d2" providerId="LiveId" clId="{EB5CAA1A-3C20-40CB-941D-E095BC15A4D7}" dt="2021-04-09T08:12:15.168" v="0"/>
          <ac:spMkLst>
            <pc:docMk/>
            <pc:sldMk cId="2680033372" sldId="2006"/>
            <ac:spMk id="8" creationId="{00000000-0000-0000-0000-000000000000}"/>
          </ac:spMkLst>
        </pc:spChg>
      </pc:sldChg>
      <pc:sldChg chg="modSp del">
        <pc:chgData name="Eldert Grootenboer" userId="3fe8758b2c2b58d2" providerId="LiveId" clId="{EB5CAA1A-3C20-40CB-941D-E095BC15A4D7}" dt="2021-04-09T08:51:51.688" v="300" actId="47"/>
        <pc:sldMkLst>
          <pc:docMk/>
          <pc:sldMk cId="3087752486" sldId="2008"/>
        </pc:sldMkLst>
        <pc:spChg chg="mod">
          <ac:chgData name="Eldert Grootenboer" userId="3fe8758b2c2b58d2" providerId="LiveId" clId="{EB5CAA1A-3C20-40CB-941D-E095BC15A4D7}" dt="2021-04-09T08:12:15.168" v="0"/>
          <ac:spMkLst>
            <pc:docMk/>
            <pc:sldMk cId="3087752486" sldId="2008"/>
            <ac:spMk id="4" creationId="{0B909464-D891-4435-99B2-18AAB0C4B681}"/>
          </ac:spMkLst>
        </pc:spChg>
      </pc:sldChg>
      <pc:sldChg chg="modSp">
        <pc:chgData name="Eldert Grootenboer" userId="3fe8758b2c2b58d2" providerId="LiveId" clId="{EB5CAA1A-3C20-40CB-941D-E095BC15A4D7}" dt="2021-04-09T08:12:15.168" v="0"/>
        <pc:sldMkLst>
          <pc:docMk/>
          <pc:sldMk cId="916303632" sldId="2009"/>
        </pc:sldMkLst>
        <pc:spChg chg="mod">
          <ac:chgData name="Eldert Grootenboer" userId="3fe8758b2c2b58d2" providerId="LiveId" clId="{EB5CAA1A-3C20-40CB-941D-E095BC15A4D7}" dt="2021-04-09T08:12:15.168" v="0"/>
          <ac:spMkLst>
            <pc:docMk/>
            <pc:sldMk cId="916303632" sldId="2009"/>
            <ac:spMk id="2" creationId="{25C5A097-FE0F-4150-B0E8-2FD4AC0DA883}"/>
          </ac:spMkLst>
        </pc:spChg>
      </pc:sldChg>
      <pc:sldChg chg="addSp delSp modSp add mod setBg modClrScheme chgLayout">
        <pc:chgData name="Eldert Grootenboer" userId="3fe8758b2c2b58d2" providerId="LiveId" clId="{EB5CAA1A-3C20-40CB-941D-E095BC15A4D7}" dt="2021-04-09T08:49:51.874" v="263" actId="478"/>
        <pc:sldMkLst>
          <pc:docMk/>
          <pc:sldMk cId="1854621498" sldId="2111"/>
        </pc:sldMkLst>
        <pc:spChg chg="add del mod">
          <ac:chgData name="Eldert Grootenboer" userId="3fe8758b2c2b58d2" providerId="LiveId" clId="{EB5CAA1A-3C20-40CB-941D-E095BC15A4D7}" dt="2021-04-09T08:49:44.254" v="260" actId="6264"/>
          <ac:spMkLst>
            <pc:docMk/>
            <pc:sldMk cId="1854621498" sldId="2111"/>
            <ac:spMk id="2" creationId="{8BCD0C73-7A12-4CF0-8864-52EF999FEBB5}"/>
          </ac:spMkLst>
        </pc:spChg>
        <pc:spChg chg="add del mod">
          <ac:chgData name="Eldert Grootenboer" userId="3fe8758b2c2b58d2" providerId="LiveId" clId="{EB5CAA1A-3C20-40CB-941D-E095BC15A4D7}" dt="2021-04-09T08:49:44.254" v="260" actId="6264"/>
          <ac:spMkLst>
            <pc:docMk/>
            <pc:sldMk cId="1854621498" sldId="2111"/>
            <ac:spMk id="3" creationId="{BA7C845E-B452-49B6-8BF5-3F7340CB5081}"/>
          </ac:spMkLst>
        </pc:spChg>
        <pc:spChg chg="mod ord">
          <ac:chgData name="Eldert Grootenboer" userId="3fe8758b2c2b58d2" providerId="LiveId" clId="{EB5CAA1A-3C20-40CB-941D-E095BC15A4D7}" dt="2021-04-09T08:49:48.570" v="261" actId="207"/>
          <ac:spMkLst>
            <pc:docMk/>
            <pc:sldMk cId="1854621498" sldId="2111"/>
            <ac:spMk id="4" creationId="{439B79EB-FA6F-445F-88B6-85DE94A909E3}"/>
          </ac:spMkLst>
        </pc:spChg>
        <pc:spChg chg="mod ord">
          <ac:chgData name="Eldert Grootenboer" userId="3fe8758b2c2b58d2" providerId="LiveId" clId="{EB5CAA1A-3C20-40CB-941D-E095BC15A4D7}" dt="2021-04-09T08:49:50.108" v="262" actId="207"/>
          <ac:spMkLst>
            <pc:docMk/>
            <pc:sldMk cId="1854621498" sldId="2111"/>
            <ac:spMk id="5" creationId="{7E546A5D-B3F6-458C-8E60-1BD69008ADC5}"/>
          </ac:spMkLst>
        </pc:spChg>
        <pc:picChg chg="del">
          <ac:chgData name="Eldert Grootenboer" userId="3fe8758b2c2b58d2" providerId="LiveId" clId="{EB5CAA1A-3C20-40CB-941D-E095BC15A4D7}" dt="2021-04-09T08:49:51.874" v="263" actId="478"/>
          <ac:picMkLst>
            <pc:docMk/>
            <pc:sldMk cId="1854621498" sldId="2111"/>
            <ac:picMk id="8" creationId="{F850CC5D-A2F6-4268-8B58-E9624DAABFD8}"/>
          </ac:picMkLst>
        </pc:picChg>
      </pc:sldChg>
      <pc:sldChg chg="addSp delSp modSp add del mod setBg modClrScheme chgLayout">
        <pc:chgData name="Eldert Grootenboer" userId="3fe8758b2c2b58d2" providerId="LiveId" clId="{EB5CAA1A-3C20-40CB-941D-E095BC15A4D7}" dt="2021-04-09T08:46:25.795" v="230" actId="47"/>
        <pc:sldMkLst>
          <pc:docMk/>
          <pc:sldMk cId="2532859927" sldId="2113"/>
        </pc:sldMkLst>
        <pc:spChg chg="add del mod">
          <ac:chgData name="Eldert Grootenboer" userId="3fe8758b2c2b58d2" providerId="LiveId" clId="{EB5CAA1A-3C20-40CB-941D-E095BC15A4D7}" dt="2021-04-09T08:46:09.110" v="228" actId="6264"/>
          <ac:spMkLst>
            <pc:docMk/>
            <pc:sldMk cId="2532859927" sldId="2113"/>
            <ac:spMk id="2" creationId="{5BC09FD8-D543-4D8F-B999-CB1C0AD06C0E}"/>
          </ac:spMkLst>
        </pc:spChg>
        <pc:spChg chg="add mod ord">
          <ac:chgData name="Eldert Grootenboer" userId="3fe8758b2c2b58d2" providerId="LiveId" clId="{EB5CAA1A-3C20-40CB-941D-E095BC15A4D7}" dt="2021-04-09T08:46:14.720" v="229" actId="700"/>
          <ac:spMkLst>
            <pc:docMk/>
            <pc:sldMk cId="2532859927" sldId="2113"/>
            <ac:spMk id="4" creationId="{C0A2C632-62AA-4E86-B5E3-44B0A62886F2}"/>
          </ac:spMkLst>
        </pc:spChg>
        <pc:spChg chg="add mod ord">
          <ac:chgData name="Eldert Grootenboer" userId="3fe8758b2c2b58d2" providerId="LiveId" clId="{EB5CAA1A-3C20-40CB-941D-E095BC15A4D7}" dt="2021-04-09T08:46:14.720" v="229" actId="700"/>
          <ac:spMkLst>
            <pc:docMk/>
            <pc:sldMk cId="2532859927" sldId="2113"/>
            <ac:spMk id="5" creationId="{3C998159-B949-46BD-947D-7EF8F52E03D6}"/>
          </ac:spMkLst>
        </pc:spChg>
        <pc:spChg chg="mod ord">
          <ac:chgData name="Eldert Grootenboer" userId="3fe8758b2c2b58d2" providerId="LiveId" clId="{EB5CAA1A-3C20-40CB-941D-E095BC15A4D7}" dt="2021-04-09T08:46:14.720" v="229" actId="700"/>
          <ac:spMkLst>
            <pc:docMk/>
            <pc:sldMk cId="2532859927" sldId="2113"/>
            <ac:spMk id="14" creationId="{F66CBFAE-84EF-4B66-B009-036D211647AE}"/>
          </ac:spMkLst>
        </pc:spChg>
      </pc:sldChg>
      <pc:sldChg chg="add">
        <pc:chgData name="Eldert Grootenboer" userId="3fe8758b2c2b58d2" providerId="LiveId" clId="{EB5CAA1A-3C20-40CB-941D-E095BC15A4D7}" dt="2021-04-09T08:12:50.638" v="1" actId="22"/>
        <pc:sldMkLst>
          <pc:docMk/>
          <pc:sldMk cId="4011517981" sldId="2123"/>
        </pc:sldMkLst>
      </pc:sldChg>
      <pc:sldChg chg="addSp delSp modSp add mod modClrScheme delAnim chgLayout">
        <pc:chgData name="Eldert Grootenboer" userId="3fe8758b2c2b58d2" providerId="LiveId" clId="{EB5CAA1A-3C20-40CB-941D-E095BC15A4D7}" dt="2021-04-09T08:30:57.018" v="88" actId="20577"/>
        <pc:sldMkLst>
          <pc:docMk/>
          <pc:sldMk cId="1918093592" sldId="2457"/>
        </pc:sldMkLst>
        <pc:spChg chg="add mod ord">
          <ac:chgData name="Eldert Grootenboer" userId="3fe8758b2c2b58d2" providerId="LiveId" clId="{EB5CAA1A-3C20-40CB-941D-E095BC15A4D7}" dt="2021-04-09T08:30:57.018" v="88" actId="20577"/>
          <ac:spMkLst>
            <pc:docMk/>
            <pc:sldMk cId="1918093592" sldId="2457"/>
            <ac:spMk id="6" creationId="{3439F32F-04C8-44A9-8903-081158EAA648}"/>
          </ac:spMkLst>
        </pc:spChg>
        <pc:spChg chg="add del mod">
          <ac:chgData name="Eldert Grootenboer" userId="3fe8758b2c2b58d2" providerId="LiveId" clId="{EB5CAA1A-3C20-40CB-941D-E095BC15A4D7}" dt="2021-04-09T08:30:38.662" v="82" actId="6264"/>
          <ac:spMkLst>
            <pc:docMk/>
            <pc:sldMk cId="1918093592" sldId="2457"/>
            <ac:spMk id="7" creationId="{06D14A6B-C2A9-4BE4-AF90-FC8D2B0B48F3}"/>
          </ac:spMkLst>
        </pc:spChg>
        <pc:spChg chg="del mod">
          <ac:chgData name="Eldert Grootenboer" userId="3fe8758b2c2b58d2" providerId="LiveId" clId="{EB5CAA1A-3C20-40CB-941D-E095BC15A4D7}" dt="2021-04-09T08:30:32.789" v="81" actId="478"/>
          <ac:spMkLst>
            <pc:docMk/>
            <pc:sldMk cId="1918093592" sldId="2457"/>
            <ac:spMk id="21" creationId="{84A73C04-DECB-47A2-910C-15FA1A153786}"/>
          </ac:spMkLst>
        </pc:spChg>
      </pc:sldChg>
      <pc:sldChg chg="addSp delSp modSp add mod modClrScheme delAnim chgLayout">
        <pc:chgData name="Eldert Grootenboer" userId="3fe8758b2c2b58d2" providerId="LiveId" clId="{EB5CAA1A-3C20-40CB-941D-E095BC15A4D7}" dt="2021-04-09T08:31:01.649" v="89" actId="6264"/>
        <pc:sldMkLst>
          <pc:docMk/>
          <pc:sldMk cId="2967473718" sldId="2458"/>
        </pc:sldMkLst>
        <pc:spChg chg="add mod ord">
          <ac:chgData name="Eldert Grootenboer" userId="3fe8758b2c2b58d2" providerId="LiveId" clId="{EB5CAA1A-3C20-40CB-941D-E095BC15A4D7}" dt="2021-04-09T08:31:01.649" v="89" actId="6264"/>
          <ac:spMkLst>
            <pc:docMk/>
            <pc:sldMk cId="2967473718" sldId="2458"/>
            <ac:spMk id="5" creationId="{3866B44C-0FE4-432C-B997-FC63A418A1FD}"/>
          </ac:spMkLst>
        </pc:spChg>
        <pc:spChg chg="add del mod">
          <ac:chgData name="Eldert Grootenboer" userId="3fe8758b2c2b58d2" providerId="LiveId" clId="{EB5CAA1A-3C20-40CB-941D-E095BC15A4D7}" dt="2021-04-09T08:31:01.649" v="89" actId="6264"/>
          <ac:spMkLst>
            <pc:docMk/>
            <pc:sldMk cId="2967473718" sldId="2458"/>
            <ac:spMk id="6" creationId="{D2597F1B-1D80-4878-8D19-4B045D0DA913}"/>
          </ac:spMkLst>
        </pc:spChg>
        <pc:spChg chg="del mod">
          <ac:chgData name="Eldert Grootenboer" userId="3fe8758b2c2b58d2" providerId="LiveId" clId="{EB5CAA1A-3C20-40CB-941D-E095BC15A4D7}" dt="2021-04-09T08:30:50.563" v="85" actId="478"/>
          <ac:spMkLst>
            <pc:docMk/>
            <pc:sldMk cId="2967473718" sldId="2458"/>
            <ac:spMk id="21" creationId="{84A73C04-DECB-47A2-910C-15FA1A153786}"/>
          </ac:spMkLst>
        </pc:spChg>
      </pc:sldChg>
      <pc:sldChg chg="addSp delSp modSp add mod delAnim chgLayout">
        <pc:chgData name="Eldert Grootenboer" userId="3fe8758b2c2b58d2" providerId="LiveId" clId="{EB5CAA1A-3C20-40CB-941D-E095BC15A4D7}" dt="2021-04-09T08:31:38.492" v="95" actId="6264"/>
        <pc:sldMkLst>
          <pc:docMk/>
          <pc:sldMk cId="4005184806" sldId="2459"/>
        </pc:sldMkLst>
        <pc:spChg chg="add mod ord">
          <ac:chgData name="Eldert Grootenboer" userId="3fe8758b2c2b58d2" providerId="LiveId" clId="{EB5CAA1A-3C20-40CB-941D-E095BC15A4D7}" dt="2021-04-09T08:31:38.492" v="95" actId="6264"/>
          <ac:spMkLst>
            <pc:docMk/>
            <pc:sldMk cId="4005184806" sldId="2459"/>
            <ac:spMk id="3" creationId="{FF5CCD21-7A05-4E81-AF21-21FDAC678F4C}"/>
          </ac:spMkLst>
        </pc:spChg>
        <pc:spChg chg="add del mod">
          <ac:chgData name="Eldert Grootenboer" userId="3fe8758b2c2b58d2" providerId="LiveId" clId="{EB5CAA1A-3C20-40CB-941D-E095BC15A4D7}" dt="2021-04-09T08:31:38.492" v="95" actId="6264"/>
          <ac:spMkLst>
            <pc:docMk/>
            <pc:sldMk cId="4005184806" sldId="2459"/>
            <ac:spMk id="4" creationId="{18954E88-F69A-421C-BF38-F92EE34F103B}"/>
          </ac:spMkLst>
        </pc:spChg>
        <pc:spChg chg="del mod">
          <ac:chgData name="Eldert Grootenboer" userId="3fe8758b2c2b58d2" providerId="LiveId" clId="{EB5CAA1A-3C20-40CB-941D-E095BC15A4D7}" dt="2021-04-09T08:31:28.132" v="91" actId="478"/>
          <ac:spMkLst>
            <pc:docMk/>
            <pc:sldMk cId="4005184806" sldId="2459"/>
            <ac:spMk id="39" creationId="{4AE8D675-082A-4D3E-83C2-427176BFAA9B}"/>
          </ac:spMkLst>
        </pc:spChg>
      </pc:sldChg>
      <pc:sldChg chg="addSp delSp modSp add mod chgLayout">
        <pc:chgData name="Eldert Grootenboer" userId="3fe8758b2c2b58d2" providerId="LiveId" clId="{EB5CAA1A-3C20-40CB-941D-E095BC15A4D7}" dt="2021-04-09T08:45:00.003" v="220" actId="20577"/>
        <pc:sldMkLst>
          <pc:docMk/>
          <pc:sldMk cId="2351338424" sldId="2491"/>
        </pc:sldMkLst>
        <pc:spChg chg="mod ord">
          <ac:chgData name="Eldert Grootenboer" userId="3fe8758b2c2b58d2" providerId="LiveId" clId="{EB5CAA1A-3C20-40CB-941D-E095BC15A4D7}" dt="2021-04-09T08:45:00.003" v="220" actId="20577"/>
          <ac:spMkLst>
            <pc:docMk/>
            <pc:sldMk cId="2351338424" sldId="2491"/>
            <ac:spMk id="3" creationId="{4309FE15-6386-914E-92C3-C6A388E27D17}"/>
          </ac:spMkLst>
        </pc:spChg>
        <pc:spChg chg="add del mod">
          <ac:chgData name="Eldert Grootenboer" userId="3fe8758b2c2b58d2" providerId="LiveId" clId="{EB5CAA1A-3C20-40CB-941D-E095BC15A4D7}" dt="2021-04-09T08:42:06.244" v="191" actId="6264"/>
          <ac:spMkLst>
            <pc:docMk/>
            <pc:sldMk cId="2351338424" sldId="2491"/>
            <ac:spMk id="26" creationId="{EF1E80F3-214C-47F0-B4DD-8D5D71CC5993}"/>
          </ac:spMkLst>
        </pc:spChg>
      </pc:sldChg>
      <pc:sldChg chg="modSp add mod modClrScheme chgLayout">
        <pc:chgData name="Eldert Grootenboer" userId="3fe8758b2c2b58d2" providerId="LiveId" clId="{EB5CAA1A-3C20-40CB-941D-E095BC15A4D7}" dt="2021-04-09T08:44:02.654" v="206" actId="12100"/>
        <pc:sldMkLst>
          <pc:docMk/>
          <pc:sldMk cId="2120630816" sldId="2492"/>
        </pc:sldMkLst>
        <pc:spChg chg="mod ord">
          <ac:chgData name="Eldert Grootenboer" userId="3fe8758b2c2b58d2" providerId="LiveId" clId="{EB5CAA1A-3C20-40CB-941D-E095BC15A4D7}" dt="2021-04-09T08:43:42.688" v="204" actId="700"/>
          <ac:spMkLst>
            <pc:docMk/>
            <pc:sldMk cId="2120630816" sldId="2492"/>
            <ac:spMk id="2" creationId="{00000000-0000-0000-0000-000000000000}"/>
          </ac:spMkLst>
        </pc:spChg>
        <pc:graphicFrameChg chg="mod ord">
          <ac:chgData name="Eldert Grootenboer" userId="3fe8758b2c2b58d2" providerId="LiveId" clId="{EB5CAA1A-3C20-40CB-941D-E095BC15A4D7}" dt="2021-04-09T08:44:02.654" v="206" actId="12100"/>
          <ac:graphicFrameMkLst>
            <pc:docMk/>
            <pc:sldMk cId="2120630816" sldId="2492"/>
            <ac:graphicFrameMk id="9" creationId="{656B2E98-E922-470E-85A5-4A5392B97242}"/>
          </ac:graphicFrameMkLst>
        </pc:graphicFrameChg>
      </pc:sldChg>
      <pc:sldChg chg="add">
        <pc:chgData name="Eldert Grootenboer" userId="3fe8758b2c2b58d2" providerId="LiveId" clId="{EB5CAA1A-3C20-40CB-941D-E095BC15A4D7}" dt="2021-04-09T08:12:50.638" v="1" actId="22"/>
        <pc:sldMkLst>
          <pc:docMk/>
          <pc:sldMk cId="1452687203" sldId="2076137155"/>
        </pc:sldMkLst>
      </pc:sldChg>
      <pc:sldChg chg="add">
        <pc:chgData name="Eldert Grootenboer" userId="3fe8758b2c2b58d2" providerId="LiveId" clId="{EB5CAA1A-3C20-40CB-941D-E095BC15A4D7}" dt="2021-04-09T08:26:55.432" v="76" actId="22"/>
        <pc:sldMkLst>
          <pc:docMk/>
          <pc:sldMk cId="1735894733" sldId="2076137167"/>
        </pc:sldMkLst>
      </pc:sldChg>
      <pc:sldChg chg="add">
        <pc:chgData name="Eldert Grootenboer" userId="3fe8758b2c2b58d2" providerId="LiveId" clId="{EB5CAA1A-3C20-40CB-941D-E095BC15A4D7}" dt="2021-04-09T08:26:55.432" v="76" actId="22"/>
        <pc:sldMkLst>
          <pc:docMk/>
          <pc:sldMk cId="4243516411" sldId="2076137176"/>
        </pc:sldMkLst>
      </pc:sldChg>
      <pc:sldChg chg="modSp add mod">
        <pc:chgData name="Eldert Grootenboer" userId="3fe8758b2c2b58d2" providerId="LiveId" clId="{EB5CAA1A-3C20-40CB-941D-E095BC15A4D7}" dt="2021-04-09T08:13:39.232" v="9" actId="20577"/>
        <pc:sldMkLst>
          <pc:docMk/>
          <pc:sldMk cId="1872273559" sldId="2076137177"/>
        </pc:sldMkLst>
        <pc:spChg chg="mod">
          <ac:chgData name="Eldert Grootenboer" userId="3fe8758b2c2b58d2" providerId="LiveId" clId="{EB5CAA1A-3C20-40CB-941D-E095BC15A4D7}" dt="2021-04-09T08:13:39.232" v="9" actId="20577"/>
          <ac:spMkLst>
            <pc:docMk/>
            <pc:sldMk cId="1872273559" sldId="2076137177"/>
            <ac:spMk id="4" creationId="{B15F0E40-CB2C-45A9-8481-91F276E83071}"/>
          </ac:spMkLst>
        </pc:spChg>
      </pc:sldChg>
      <pc:sldChg chg="modSp add mod">
        <pc:chgData name="Eldert Grootenboer" userId="3fe8758b2c2b58d2" providerId="LiveId" clId="{EB5CAA1A-3C20-40CB-941D-E095BC15A4D7}" dt="2021-04-09T08:13:08.116" v="3" actId="108"/>
        <pc:sldMkLst>
          <pc:docMk/>
          <pc:sldMk cId="3922678515" sldId="2076137179"/>
        </pc:sldMkLst>
        <pc:spChg chg="mod">
          <ac:chgData name="Eldert Grootenboer" userId="3fe8758b2c2b58d2" providerId="LiveId" clId="{EB5CAA1A-3C20-40CB-941D-E095BC15A4D7}" dt="2021-04-09T08:13:08.116" v="3" actId="108"/>
          <ac:spMkLst>
            <pc:docMk/>
            <pc:sldMk cId="3922678515" sldId="2076137179"/>
            <ac:spMk id="8" creationId="{3DB92500-19DC-47D6-8737-18E2B142B294}"/>
          </ac:spMkLst>
        </pc:spChg>
        <pc:spChg chg="mod">
          <ac:chgData name="Eldert Grootenboer" userId="3fe8758b2c2b58d2" providerId="LiveId" clId="{EB5CAA1A-3C20-40CB-941D-E095BC15A4D7}" dt="2021-04-09T08:13:03.048" v="2" actId="108"/>
          <ac:spMkLst>
            <pc:docMk/>
            <pc:sldMk cId="3922678515" sldId="2076137179"/>
            <ac:spMk id="16" creationId="{21E214DC-39AE-4C82-AAEF-DB7BEE6AD615}"/>
          </ac:spMkLst>
        </pc:spChg>
      </pc:sldChg>
      <pc:sldChg chg="addSp delSp modSp new mod chgLayout">
        <pc:chgData name="Eldert Grootenboer" userId="3fe8758b2c2b58d2" providerId="LiveId" clId="{EB5CAA1A-3C20-40CB-941D-E095BC15A4D7}" dt="2021-04-09T08:29:59.248" v="77" actId="6264"/>
        <pc:sldMkLst>
          <pc:docMk/>
          <pc:sldMk cId="1745991431" sldId="2076137180"/>
        </pc:sldMkLst>
        <pc:spChg chg="add del mod">
          <ac:chgData name="Eldert Grootenboer" userId="3fe8758b2c2b58d2" providerId="LiveId" clId="{EB5CAA1A-3C20-40CB-941D-E095BC15A4D7}" dt="2021-04-09T08:29:59.248" v="77" actId="6264"/>
          <ac:spMkLst>
            <pc:docMk/>
            <pc:sldMk cId="1745991431" sldId="2076137180"/>
            <ac:spMk id="2" creationId="{1B904C94-DA5F-4B96-B97F-1D18B32516A3}"/>
          </ac:spMkLst>
        </pc:spChg>
        <pc:spChg chg="del mod ord">
          <ac:chgData name="Eldert Grootenboer" userId="3fe8758b2c2b58d2" providerId="LiveId" clId="{EB5CAA1A-3C20-40CB-941D-E095BC15A4D7}" dt="2021-04-09T08:18:01.361" v="43" actId="700"/>
          <ac:spMkLst>
            <pc:docMk/>
            <pc:sldMk cId="1745991431" sldId="2076137180"/>
            <ac:spMk id="2" creationId="{D7EA563A-A153-4A74-976F-58A51BD69C9A}"/>
          </ac:spMkLst>
        </pc:spChg>
        <pc:spChg chg="add mod ord">
          <ac:chgData name="Eldert Grootenboer" userId="3fe8758b2c2b58d2" providerId="LiveId" clId="{EB5CAA1A-3C20-40CB-941D-E095BC15A4D7}" dt="2021-04-09T08:29:59.248" v="77" actId="6264"/>
          <ac:spMkLst>
            <pc:docMk/>
            <pc:sldMk cId="1745991431" sldId="2076137180"/>
            <ac:spMk id="3" creationId="{5E9927E5-3252-4554-B47C-15B6E7879064}"/>
          </ac:spMkLst>
        </pc:spChg>
      </pc:sldChg>
      <pc:sldChg chg="add mod modShow">
        <pc:chgData name="Eldert Grootenboer" userId="3fe8758b2c2b58d2" providerId="LiveId" clId="{EB5CAA1A-3C20-40CB-941D-E095BC15A4D7}" dt="2021-04-09T08:25:14.589" v="74" actId="729"/>
        <pc:sldMkLst>
          <pc:docMk/>
          <pc:sldMk cId="1441857371" sldId="2076137181"/>
        </pc:sldMkLst>
      </pc:sldChg>
      <pc:sldChg chg="addSp delSp modSp add mod setBg modClrScheme chgLayout">
        <pc:chgData name="Eldert Grootenboer" userId="3fe8758b2c2b58d2" providerId="LiveId" clId="{EB5CAA1A-3C20-40CB-941D-E095BC15A4D7}" dt="2021-04-09T08:33:11.023" v="108"/>
        <pc:sldMkLst>
          <pc:docMk/>
          <pc:sldMk cId="495586830" sldId="2076137182"/>
        </pc:sldMkLst>
        <pc:spChg chg="mod">
          <ac:chgData name="Eldert Grootenboer" userId="3fe8758b2c2b58d2" providerId="LiveId" clId="{EB5CAA1A-3C20-40CB-941D-E095BC15A4D7}" dt="2021-04-09T08:33:06.051" v="105" actId="207"/>
          <ac:spMkLst>
            <pc:docMk/>
            <pc:sldMk cId="495586830" sldId="2076137182"/>
            <ac:spMk id="2" creationId="{89FCF335-CB88-4EB5-AAAA-A85D512BC772}"/>
          </ac:spMkLst>
        </pc:spChg>
        <pc:spChg chg="add del mod ord">
          <ac:chgData name="Eldert Grootenboer" userId="3fe8758b2c2b58d2" providerId="LiveId" clId="{EB5CAA1A-3C20-40CB-941D-E095BC15A4D7}" dt="2021-04-09T08:33:07.021" v="106" actId="700"/>
          <ac:spMkLst>
            <pc:docMk/>
            <pc:sldMk cId="495586830" sldId="2076137182"/>
            <ac:spMk id="5" creationId="{7DD42E54-729F-474C-B6C5-2B4C538EA86E}"/>
          </ac:spMkLst>
        </pc:spChg>
        <pc:spChg chg="mod">
          <ac:chgData name="Eldert Grootenboer" userId="3fe8758b2c2b58d2" providerId="LiveId" clId="{EB5CAA1A-3C20-40CB-941D-E095BC15A4D7}" dt="2021-04-09T08:33:06.051" v="105" actId="207"/>
          <ac:spMkLst>
            <pc:docMk/>
            <pc:sldMk cId="495586830" sldId="2076137182"/>
            <ac:spMk id="8" creationId="{8C567603-9A3E-49C6-87A8-3F0C8A4EC179}"/>
          </ac:spMkLst>
        </pc:spChg>
        <pc:spChg chg="mod">
          <ac:chgData name="Eldert Grootenboer" userId="3fe8758b2c2b58d2" providerId="LiveId" clId="{EB5CAA1A-3C20-40CB-941D-E095BC15A4D7}" dt="2021-04-09T08:33:06.051" v="105" actId="207"/>
          <ac:spMkLst>
            <pc:docMk/>
            <pc:sldMk cId="495586830" sldId="2076137182"/>
            <ac:spMk id="9" creationId="{16B994AF-5299-4A03-9213-F2A900E96390}"/>
          </ac:spMkLst>
        </pc:spChg>
        <pc:spChg chg="mod">
          <ac:chgData name="Eldert Grootenboer" userId="3fe8758b2c2b58d2" providerId="LiveId" clId="{EB5CAA1A-3C20-40CB-941D-E095BC15A4D7}" dt="2021-04-09T08:33:06.051" v="105" actId="207"/>
          <ac:spMkLst>
            <pc:docMk/>
            <pc:sldMk cId="495586830" sldId="2076137182"/>
            <ac:spMk id="10" creationId="{6D63A889-A43E-4CCA-B9E6-0ED391B86080}"/>
          </ac:spMkLst>
        </pc:spChg>
        <pc:picChg chg="mod">
          <ac:chgData name="Eldert Grootenboer" userId="3fe8758b2c2b58d2" providerId="LiveId" clId="{EB5CAA1A-3C20-40CB-941D-E095BC15A4D7}" dt="2021-04-09T08:33:06.051" v="105" actId="207"/>
          <ac:picMkLst>
            <pc:docMk/>
            <pc:sldMk cId="495586830" sldId="2076137182"/>
            <ac:picMk id="3" creationId="{842268FB-C108-42EC-9497-2D7C3477FE63}"/>
          </ac:picMkLst>
        </pc:picChg>
        <pc:picChg chg="mod">
          <ac:chgData name="Eldert Grootenboer" userId="3fe8758b2c2b58d2" providerId="LiveId" clId="{EB5CAA1A-3C20-40CB-941D-E095BC15A4D7}" dt="2021-04-09T08:33:06.051" v="105" actId="207"/>
          <ac:picMkLst>
            <pc:docMk/>
            <pc:sldMk cId="495586830" sldId="2076137182"/>
            <ac:picMk id="4" creationId="{8D4CEE65-84F7-46EE-BE06-1C3AB0FAF35C}"/>
          </ac:picMkLst>
        </pc:picChg>
        <pc:picChg chg="mod">
          <ac:chgData name="Eldert Grootenboer" userId="3fe8758b2c2b58d2" providerId="LiveId" clId="{EB5CAA1A-3C20-40CB-941D-E095BC15A4D7}" dt="2021-04-09T08:33:06.051" v="105" actId="207"/>
          <ac:picMkLst>
            <pc:docMk/>
            <pc:sldMk cId="495586830" sldId="2076137182"/>
            <ac:picMk id="6" creationId="{48EAA8D0-05B7-46EB-B807-3B1E65FC14FC}"/>
          </ac:picMkLst>
        </pc:picChg>
        <pc:picChg chg="mod">
          <ac:chgData name="Eldert Grootenboer" userId="3fe8758b2c2b58d2" providerId="LiveId" clId="{EB5CAA1A-3C20-40CB-941D-E095BC15A4D7}" dt="2021-04-09T08:33:06.051" v="105" actId="207"/>
          <ac:picMkLst>
            <pc:docMk/>
            <pc:sldMk cId="495586830" sldId="2076137182"/>
            <ac:picMk id="7" creationId="{F9CBB3D1-CC8D-48E3-8B16-66BC3961452C}"/>
          </ac:picMkLst>
        </pc:picChg>
      </pc:sldChg>
      <pc:sldChg chg="addSp delSp modSp new mod chgLayout">
        <pc:chgData name="Eldert Grootenboer" userId="3fe8758b2c2b58d2" providerId="LiveId" clId="{EB5CAA1A-3C20-40CB-941D-E095BC15A4D7}" dt="2021-04-09T08:37:37.534" v="142" actId="20577"/>
        <pc:sldMkLst>
          <pc:docMk/>
          <pc:sldMk cId="2897729049" sldId="2076137183"/>
        </pc:sldMkLst>
        <pc:spChg chg="del mod ord">
          <ac:chgData name="Eldert Grootenboer" userId="3fe8758b2c2b58d2" providerId="LiveId" clId="{EB5CAA1A-3C20-40CB-941D-E095BC15A4D7}" dt="2021-04-09T08:37:29.481" v="138" actId="700"/>
          <ac:spMkLst>
            <pc:docMk/>
            <pc:sldMk cId="2897729049" sldId="2076137183"/>
            <ac:spMk id="2" creationId="{7B12BDFF-0DB9-4B99-8BAD-06220510BADC}"/>
          </ac:spMkLst>
        </pc:spChg>
        <pc:spChg chg="add mod ord">
          <ac:chgData name="Eldert Grootenboer" userId="3fe8758b2c2b58d2" providerId="LiveId" clId="{EB5CAA1A-3C20-40CB-941D-E095BC15A4D7}" dt="2021-04-09T08:37:37.534" v="142" actId="20577"/>
          <ac:spMkLst>
            <pc:docMk/>
            <pc:sldMk cId="2897729049" sldId="2076137183"/>
            <ac:spMk id="3" creationId="{BC5BDD41-2881-4563-8292-C043A67B7D72}"/>
          </ac:spMkLst>
        </pc:spChg>
      </pc:sldChg>
      <pc:sldChg chg="addSp delSp modSp new mod chgLayout">
        <pc:chgData name="Eldert Grootenboer" userId="3fe8758b2c2b58d2" providerId="LiveId" clId="{EB5CAA1A-3C20-40CB-941D-E095BC15A4D7}" dt="2021-04-09T08:38:35.516" v="159" actId="20577"/>
        <pc:sldMkLst>
          <pc:docMk/>
          <pc:sldMk cId="1141325467" sldId="2076137184"/>
        </pc:sldMkLst>
        <pc:spChg chg="del mod ord">
          <ac:chgData name="Eldert Grootenboer" userId="3fe8758b2c2b58d2" providerId="LiveId" clId="{EB5CAA1A-3C20-40CB-941D-E095BC15A4D7}" dt="2021-04-09T08:38:33.048" v="151" actId="700"/>
          <ac:spMkLst>
            <pc:docMk/>
            <pc:sldMk cId="1141325467" sldId="2076137184"/>
            <ac:spMk id="2" creationId="{52926083-F77F-4D2D-944F-5695195CE15F}"/>
          </ac:spMkLst>
        </pc:spChg>
        <pc:spChg chg="add mod ord">
          <ac:chgData name="Eldert Grootenboer" userId="3fe8758b2c2b58d2" providerId="LiveId" clId="{EB5CAA1A-3C20-40CB-941D-E095BC15A4D7}" dt="2021-04-09T08:38:35.516" v="159" actId="20577"/>
          <ac:spMkLst>
            <pc:docMk/>
            <pc:sldMk cId="1141325467" sldId="2076137184"/>
            <ac:spMk id="3" creationId="{FADB7D68-C0E7-4FEF-8589-9201D0A52BF1}"/>
          </ac:spMkLst>
        </pc:spChg>
      </pc:sldChg>
      <pc:sldChg chg="delSp add mod delAnim modAnim">
        <pc:chgData name="Eldert Grootenboer" userId="3fe8758b2c2b58d2" providerId="LiveId" clId="{EB5CAA1A-3C20-40CB-941D-E095BC15A4D7}" dt="2021-04-09T08:42:42.542" v="201" actId="478"/>
        <pc:sldMkLst>
          <pc:docMk/>
          <pc:sldMk cId="3819908435" sldId="2076137185"/>
        </pc:sldMkLst>
        <pc:spChg chg="del">
          <ac:chgData name="Eldert Grootenboer" userId="3fe8758b2c2b58d2" providerId="LiveId" clId="{EB5CAA1A-3C20-40CB-941D-E095BC15A4D7}" dt="2021-04-09T08:42:28.530" v="199" actId="478"/>
          <ac:spMkLst>
            <pc:docMk/>
            <pc:sldMk cId="3819908435" sldId="2076137185"/>
            <ac:spMk id="70" creationId="{8B430695-5C3A-E94F-91F7-87479A04BBEC}"/>
          </ac:spMkLst>
        </pc:spChg>
        <pc:spChg chg="del">
          <ac:chgData name="Eldert Grootenboer" userId="3fe8758b2c2b58d2" providerId="LiveId" clId="{EB5CAA1A-3C20-40CB-941D-E095BC15A4D7}" dt="2021-04-09T08:42:21.080" v="194" actId="478"/>
          <ac:spMkLst>
            <pc:docMk/>
            <pc:sldMk cId="3819908435" sldId="2076137185"/>
            <ac:spMk id="71" creationId="{518D00E5-4808-9941-8E67-D5A08368A21A}"/>
          </ac:spMkLst>
        </pc:spChg>
        <pc:spChg chg="del">
          <ac:chgData name="Eldert Grootenboer" userId="3fe8758b2c2b58d2" providerId="LiveId" clId="{EB5CAA1A-3C20-40CB-941D-E095BC15A4D7}" dt="2021-04-09T08:42:40.030" v="200" actId="478"/>
          <ac:spMkLst>
            <pc:docMk/>
            <pc:sldMk cId="3819908435" sldId="2076137185"/>
            <ac:spMk id="72" creationId="{EBE2F24E-2BA7-3340-84A7-596A9BD86F76}"/>
          </ac:spMkLst>
        </pc:spChg>
        <pc:spChg chg="del">
          <ac:chgData name="Eldert Grootenboer" userId="3fe8758b2c2b58d2" providerId="LiveId" clId="{EB5CAA1A-3C20-40CB-941D-E095BC15A4D7}" dt="2021-04-09T08:42:42.542" v="201" actId="478"/>
          <ac:spMkLst>
            <pc:docMk/>
            <pc:sldMk cId="3819908435" sldId="2076137185"/>
            <ac:spMk id="73" creationId="{BABE10EF-9012-6841-B273-370C561312AE}"/>
          </ac:spMkLst>
        </pc:spChg>
        <pc:spChg chg="del">
          <ac:chgData name="Eldert Grootenboer" userId="3fe8758b2c2b58d2" providerId="LiveId" clId="{EB5CAA1A-3C20-40CB-941D-E095BC15A4D7}" dt="2021-04-09T08:42:23.125" v="195" actId="478"/>
          <ac:spMkLst>
            <pc:docMk/>
            <pc:sldMk cId="3819908435" sldId="2076137185"/>
            <ac:spMk id="85" creationId="{200701F3-C43D-4B25-8310-849EB6D94439}"/>
          </ac:spMkLst>
        </pc:spChg>
        <pc:grpChg chg="del">
          <ac:chgData name="Eldert Grootenboer" userId="3fe8758b2c2b58d2" providerId="LiveId" clId="{EB5CAA1A-3C20-40CB-941D-E095BC15A4D7}" dt="2021-04-09T08:42:26.005" v="197" actId="478"/>
          <ac:grpSpMkLst>
            <pc:docMk/>
            <pc:sldMk cId="3819908435" sldId="2076137185"/>
            <ac:grpSpMk id="2" creationId="{4BA2A292-5A86-4530-9CA7-8C80F0194141}"/>
          </ac:grpSpMkLst>
        </pc:grpChg>
        <pc:grpChg chg="del">
          <ac:chgData name="Eldert Grootenboer" userId="3fe8758b2c2b58d2" providerId="LiveId" clId="{EB5CAA1A-3C20-40CB-941D-E095BC15A4D7}" dt="2021-04-09T08:42:24.689" v="196" actId="478"/>
          <ac:grpSpMkLst>
            <pc:docMk/>
            <pc:sldMk cId="3819908435" sldId="2076137185"/>
            <ac:grpSpMk id="21" creationId="{D75AE5AC-B92F-462C-9F9B-D0D411324C63}"/>
          </ac:grpSpMkLst>
        </pc:grpChg>
        <pc:grpChg chg="del">
          <ac:chgData name="Eldert Grootenboer" userId="3fe8758b2c2b58d2" providerId="LiveId" clId="{EB5CAA1A-3C20-40CB-941D-E095BC15A4D7}" dt="2021-04-09T08:42:19.512" v="193" actId="478"/>
          <ac:grpSpMkLst>
            <pc:docMk/>
            <pc:sldMk cId="3819908435" sldId="2076137185"/>
            <ac:grpSpMk id="32" creationId="{72BE6C9F-E70E-6846-80F2-C6697E375502}"/>
          </ac:grpSpMkLst>
        </pc:grpChg>
        <pc:grpChg chg="del">
          <ac:chgData name="Eldert Grootenboer" userId="3fe8758b2c2b58d2" providerId="LiveId" clId="{EB5CAA1A-3C20-40CB-941D-E095BC15A4D7}" dt="2021-04-09T08:42:27.532" v="198" actId="478"/>
          <ac:grpSpMkLst>
            <pc:docMk/>
            <pc:sldMk cId="3819908435" sldId="2076137185"/>
            <ac:grpSpMk id="40" creationId="{84BCFDD8-F4CB-044A-8ECE-2C700FC9528A}"/>
          </ac:grpSpMkLst>
        </pc:grpChg>
      </pc:sldChg>
      <pc:sldMasterChg chg="addSldLayout modSldLayout">
        <pc:chgData name="Eldert Grootenboer" userId="3fe8758b2c2b58d2" providerId="LiveId" clId="{EB5CAA1A-3C20-40CB-941D-E095BC15A4D7}" dt="2021-04-09T08:12:50.638" v="1" actId="22"/>
        <pc:sldMasterMkLst>
          <pc:docMk/>
          <pc:sldMasterMk cId="863222570" sldId="2147483681"/>
        </pc:sldMasterMkLst>
        <pc:sldLayoutChg chg="add mod replId">
          <pc:chgData name="Eldert Grootenboer" userId="3fe8758b2c2b58d2" providerId="LiveId" clId="{EB5CAA1A-3C20-40CB-941D-E095BC15A4D7}" dt="2021-04-09T08:12:50.638" v="1" actId="22"/>
          <pc:sldLayoutMkLst>
            <pc:docMk/>
            <pc:sldMasterMk cId="863222570" sldId="2147483681"/>
            <pc:sldLayoutMk cId="1098855301" sldId="2147483790"/>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744051304" sldId="2147483791"/>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308700982" sldId="2147483792"/>
          </pc:sldLayoutMkLst>
        </pc:sldLayoutChg>
      </pc:sldMasterChg>
      <pc:sldMasterChg chg="addSp addSldLayout delSldLayout modSldLayout">
        <pc:chgData name="Eldert Grootenboer" userId="3fe8758b2c2b58d2" providerId="LiveId" clId="{EB5CAA1A-3C20-40CB-941D-E095BC15A4D7}" dt="2021-04-09T08:51:43.737" v="299" actId="47"/>
        <pc:sldMasterMkLst>
          <pc:docMk/>
          <pc:sldMasterMk cId="2585713670" sldId="2147483762"/>
        </pc:sldMasterMkLst>
        <pc:grpChg chg="add">
          <ac:chgData name="Eldert Grootenboer" userId="3fe8758b2c2b58d2" providerId="LiveId" clId="{EB5CAA1A-3C20-40CB-941D-E095BC15A4D7}" dt="2021-04-09T08:12:15.168" v="0"/>
          <ac:grpSpMkLst>
            <pc:docMk/>
            <pc:sldMasterMk cId="2585713670" sldId="2147483762"/>
            <ac:grpSpMk id="5" creationId="{6F2EAD0D-D1E7-4071-888C-24FF70D0B6A3}"/>
          </ac:grpSpMkLst>
        </pc:grpChg>
        <pc:sldLayoutChg chg="addSp">
          <pc:chgData name="Eldert Grootenboer" userId="3fe8758b2c2b58d2" providerId="LiveId" clId="{EB5CAA1A-3C20-40CB-941D-E095BC15A4D7}" dt="2021-04-09T08:12:15.168" v="0"/>
          <pc:sldLayoutMkLst>
            <pc:docMk/>
            <pc:sldMasterMk cId="2585713670" sldId="2147483762"/>
            <pc:sldLayoutMk cId="67523669" sldId="2147483784"/>
          </pc:sldLayoutMkLst>
          <pc:spChg chg="add">
            <ac:chgData name="Eldert Grootenboer" userId="3fe8758b2c2b58d2" providerId="LiveId" clId="{EB5CAA1A-3C20-40CB-941D-E095BC15A4D7}" dt="2021-04-09T08:12:15.168" v="0"/>
            <ac:spMkLst>
              <pc:docMk/>
              <pc:sldMasterMk cId="2585713670" sldId="2147483762"/>
              <pc:sldLayoutMk cId="67523669" sldId="2147483784"/>
              <ac:spMk id="4" creationId="{C9322EAC-2259-4221-9C80-BC5251A3775B}"/>
            </ac:spMkLst>
          </pc:spChg>
          <pc:picChg chg="add">
            <ac:chgData name="Eldert Grootenboer" userId="3fe8758b2c2b58d2" providerId="LiveId" clId="{EB5CAA1A-3C20-40CB-941D-E095BC15A4D7}" dt="2021-04-09T08:12:15.168" v="0"/>
            <ac:picMkLst>
              <pc:docMk/>
              <pc:sldMasterMk cId="2585713670" sldId="2147483762"/>
              <pc:sldLayoutMk cId="67523669" sldId="2147483784"/>
              <ac:picMk id="5" creationId="{C7F1D913-BB7F-4D2A-A9BF-21F9EB33B2A3}"/>
            </ac:picMkLst>
          </pc:picChg>
        </pc:sldLayoutChg>
        <pc:sldLayoutChg chg="del">
          <pc:chgData name="Eldert Grootenboer" userId="3fe8758b2c2b58d2" providerId="LiveId" clId="{EB5CAA1A-3C20-40CB-941D-E095BC15A4D7}" dt="2021-04-09T08:17:33.018" v="38" actId="47"/>
          <pc:sldLayoutMkLst>
            <pc:docMk/>
            <pc:sldMasterMk cId="2585713670" sldId="2147483762"/>
            <pc:sldLayoutMk cId="3326870991" sldId="2147483786"/>
          </pc:sldLayoutMkLst>
        </pc:sldLayoutChg>
        <pc:sldLayoutChg chg="del">
          <pc:chgData name="Eldert Grootenboer" userId="3fe8758b2c2b58d2" providerId="LiveId" clId="{EB5CAA1A-3C20-40CB-941D-E095BC15A4D7}" dt="2021-04-09T08:13:58.853" v="11" actId="47"/>
          <pc:sldLayoutMkLst>
            <pc:docMk/>
            <pc:sldMasterMk cId="2585713670" sldId="2147483762"/>
            <pc:sldLayoutMk cId="655635478" sldId="2147483787"/>
          </pc:sldLayoutMkLst>
        </pc:sldLayoutChg>
        <pc:sldLayoutChg chg="del">
          <pc:chgData name="Eldert Grootenboer" userId="3fe8758b2c2b58d2" providerId="LiveId" clId="{EB5CAA1A-3C20-40CB-941D-E095BC15A4D7}" dt="2021-04-09T08:51:43.737" v="299" actId="47"/>
          <pc:sldLayoutMkLst>
            <pc:docMk/>
            <pc:sldMasterMk cId="2585713670" sldId="2147483762"/>
            <pc:sldLayoutMk cId="3211025612" sldId="2147483789"/>
          </pc:sldLayoutMkLst>
        </pc:sldLayoutChg>
        <pc:sldLayoutChg chg="add mod">
          <pc:chgData name="Eldert Grootenboer" userId="3fe8758b2c2b58d2" providerId="LiveId" clId="{EB5CAA1A-3C20-40CB-941D-E095BC15A4D7}" dt="2021-04-09T08:41:24.441" v="185" actId="22"/>
          <pc:sldLayoutMkLst>
            <pc:docMk/>
            <pc:sldMasterMk cId="2585713670" sldId="2147483762"/>
            <pc:sldLayoutMk cId="240960184" sldId="2147483796"/>
          </pc:sldLayoutMkLst>
        </pc:sldLayoutChg>
      </pc:sldMasterChg>
    </pc:docChg>
  </pc:docChgLst>
  <pc:docChgLst>
    <pc:chgData name="Eldert Grootenboer" userId="3fe8758b2c2b58d2" providerId="LiveId" clId="{5B4FEA49-3FA8-4920-9BF7-DBBC8F3F99AA}"/>
    <pc:docChg chg="custSel addSld delSld modSld delMainMaster modSection">
      <pc:chgData name="Eldert Grootenboer" userId="3fe8758b2c2b58d2" providerId="LiveId" clId="{5B4FEA49-3FA8-4920-9BF7-DBBC8F3F99AA}" dt="2019-05-14T08:19:12.121" v="57" actId="20577"/>
      <pc:docMkLst>
        <pc:docMk/>
      </pc:docMkLst>
      <pc:sldChg chg="del">
        <pc:chgData name="Eldert Grootenboer" userId="3fe8758b2c2b58d2" providerId="LiveId" clId="{5B4FEA49-3FA8-4920-9BF7-DBBC8F3F99AA}" dt="2019-05-14T07:05:02.377" v="0" actId="2696"/>
        <pc:sldMkLst>
          <pc:docMk/>
          <pc:sldMk cId="4083944162" sldId="256"/>
        </pc:sldMkLst>
      </pc:sldChg>
      <pc:sldChg chg="del">
        <pc:chgData name="Eldert Grootenboer" userId="3fe8758b2c2b58d2" providerId="LiveId" clId="{5B4FEA49-3FA8-4920-9BF7-DBBC8F3F99AA}" dt="2019-05-14T07:05:02.394" v="1" actId="2696"/>
        <pc:sldMkLst>
          <pc:docMk/>
          <pc:sldMk cId="2281233733" sldId="258"/>
        </pc:sldMkLst>
      </pc:sldChg>
      <pc:sldChg chg="del">
        <pc:chgData name="Eldert Grootenboer" userId="3fe8758b2c2b58d2" providerId="LiveId" clId="{5B4FEA49-3FA8-4920-9BF7-DBBC8F3F99AA}" dt="2019-05-14T07:05:02.568" v="17" actId="2696"/>
        <pc:sldMkLst>
          <pc:docMk/>
          <pc:sldMk cId="1111712554" sldId="259"/>
        </pc:sldMkLst>
      </pc:sldChg>
      <pc:sldChg chg="del">
        <pc:chgData name="Eldert Grootenboer" userId="3fe8758b2c2b58d2" providerId="LiveId" clId="{5B4FEA49-3FA8-4920-9BF7-DBBC8F3F99AA}" dt="2019-05-14T07:05:02.423" v="2" actId="2696"/>
        <pc:sldMkLst>
          <pc:docMk/>
          <pc:sldMk cId="1999354278" sldId="260"/>
        </pc:sldMkLst>
      </pc:sldChg>
      <pc:sldChg chg="modSp modAnim">
        <pc:chgData name="Eldert Grootenboer" userId="3fe8758b2c2b58d2" providerId="LiveId" clId="{5B4FEA49-3FA8-4920-9BF7-DBBC8F3F99AA}" dt="2019-05-14T08:19:12.121" v="57" actId="20577"/>
        <pc:sldMkLst>
          <pc:docMk/>
          <pc:sldMk cId="999647639" sldId="1573"/>
        </pc:sldMkLst>
        <pc:spChg chg="mod">
          <ac:chgData name="Eldert Grootenboer" userId="3fe8758b2c2b58d2" providerId="LiveId" clId="{5B4FEA49-3FA8-4920-9BF7-DBBC8F3F99AA}" dt="2019-05-14T08:19:12.121" v="57" actId="20577"/>
          <ac:spMkLst>
            <pc:docMk/>
            <pc:sldMk cId="999647639" sldId="1573"/>
            <ac:spMk id="8" creationId="{EEAB4BC6-5B9D-4629-B82C-6394E3CC07F3}"/>
          </ac:spMkLst>
        </pc:spChg>
      </pc:sldChg>
      <pc:sldChg chg="addSp delSp modSp modNotes">
        <pc:chgData name="Eldert Grootenboer" userId="3fe8758b2c2b58d2" providerId="LiveId" clId="{5B4FEA49-3FA8-4920-9BF7-DBBC8F3F99AA}" dt="2019-05-14T07:06:53.551" v="49"/>
        <pc:sldMkLst>
          <pc:docMk/>
          <pc:sldMk cId="847906476" sldId="1863"/>
        </pc:sldMkLst>
        <pc:picChg chg="del">
          <ac:chgData name="Eldert Grootenboer" userId="3fe8758b2c2b58d2" providerId="LiveId" clId="{5B4FEA49-3FA8-4920-9BF7-DBBC8F3F99AA}" dt="2019-05-14T07:06:31.235" v="39" actId="478"/>
          <ac:picMkLst>
            <pc:docMk/>
            <pc:sldMk cId="847906476" sldId="1863"/>
            <ac:picMk id="8" creationId="{4F1489C0-C535-4C28-A6A9-9EFB3BBF66EF}"/>
          </ac:picMkLst>
        </pc:picChg>
        <pc:picChg chg="add mod">
          <ac:chgData name="Eldert Grootenboer" userId="3fe8758b2c2b58d2" providerId="LiveId" clId="{5B4FEA49-3FA8-4920-9BF7-DBBC8F3F99AA}" dt="2019-05-14T07:06:44.597" v="48" actId="1037"/>
          <ac:picMkLst>
            <pc:docMk/>
            <pc:sldMk cId="847906476" sldId="1863"/>
            <ac:picMk id="1026" creationId="{990845E3-1433-4BAA-A7F2-A0578629717B}"/>
          </ac:picMkLst>
        </pc:picChg>
      </pc:sldChg>
      <pc:sldChg chg="add del">
        <pc:chgData name="Eldert Grootenboer" userId="3fe8758b2c2b58d2" providerId="LiveId" clId="{5B4FEA49-3FA8-4920-9BF7-DBBC8F3F99AA}" dt="2019-05-14T07:06:14.226" v="38" actId="2696"/>
        <pc:sldMkLst>
          <pc:docMk/>
          <pc:sldMk cId="1773326761" sldId="1870"/>
        </pc:sldMkLst>
      </pc:sldChg>
      <pc:sldChg chg="del">
        <pc:chgData name="Eldert Grootenboer" userId="3fe8758b2c2b58d2" providerId="LiveId" clId="{5B4FEA49-3FA8-4920-9BF7-DBBC8F3F99AA}" dt="2019-05-14T07:05:02.464" v="15" actId="2696"/>
        <pc:sldMkLst>
          <pc:docMk/>
          <pc:sldMk cId="3964431128" sldId="1870"/>
        </pc:sldMkLst>
      </pc:sldChg>
      <pc:sldMasterChg chg="del delSldLayout">
        <pc:chgData name="Eldert Grootenboer" userId="3fe8758b2c2b58d2" providerId="LiveId" clId="{5B4FEA49-3FA8-4920-9BF7-DBBC8F3F99AA}" dt="2019-05-14T07:05:02.576" v="20" actId="2696"/>
        <pc:sldMasterMkLst>
          <pc:docMk/>
          <pc:sldMasterMk cId="2099163038" sldId="2147483761"/>
        </pc:sldMasterMkLst>
        <pc:sldLayoutChg chg="del">
          <pc:chgData name="Eldert Grootenboer" userId="3fe8758b2c2b58d2" providerId="LiveId" clId="{5B4FEA49-3FA8-4920-9BF7-DBBC8F3F99AA}" dt="2019-05-14T07:05:02.570" v="18" actId="2696"/>
          <pc:sldLayoutMkLst>
            <pc:docMk/>
            <pc:sldMasterMk cId="2099163038" sldId="2147483761"/>
            <pc:sldLayoutMk cId="2261260738" sldId="2147483762"/>
          </pc:sldLayoutMkLst>
        </pc:sldLayoutChg>
        <pc:sldLayoutChg chg="del">
          <pc:chgData name="Eldert Grootenboer" userId="3fe8758b2c2b58d2" providerId="LiveId" clId="{5B4FEA49-3FA8-4920-9BF7-DBBC8F3F99AA}" dt="2019-05-14T07:05:02.572" v="19" actId="2696"/>
          <pc:sldLayoutMkLst>
            <pc:docMk/>
            <pc:sldMasterMk cId="2099163038" sldId="2147483761"/>
            <pc:sldLayoutMk cId="885757122" sldId="2147483763"/>
          </pc:sldLayoutMkLst>
        </pc:sldLayoutChg>
        <pc:sldLayoutChg chg="del">
          <pc:chgData name="Eldert Grootenboer" userId="3fe8758b2c2b58d2" providerId="LiveId" clId="{5B4FEA49-3FA8-4920-9BF7-DBBC8F3F99AA}" dt="2019-05-14T07:05:02.465" v="16" actId="2696"/>
          <pc:sldLayoutMkLst>
            <pc:docMk/>
            <pc:sldMasterMk cId="2099163038" sldId="2147483761"/>
            <pc:sldLayoutMk cId="1831670529" sldId="2147483764"/>
          </pc:sldLayoutMkLst>
        </pc:sldLayoutChg>
      </pc:sldMasterChg>
      <pc:sldMasterChg chg="del delSldLayout">
        <pc:chgData name="Eldert Grootenboer" userId="3fe8758b2c2b58d2" providerId="LiveId" clId="{5B4FEA49-3FA8-4920-9BF7-DBBC8F3F99AA}" dt="2019-05-14T07:05:02.447" v="14" actId="2696"/>
        <pc:sldMasterMkLst>
          <pc:docMk/>
          <pc:sldMasterMk cId="4174638879" sldId="2147483765"/>
        </pc:sldMasterMkLst>
        <pc:sldLayoutChg chg="del">
          <pc:chgData name="Eldert Grootenboer" userId="3fe8758b2c2b58d2" providerId="LiveId" clId="{5B4FEA49-3FA8-4920-9BF7-DBBC8F3F99AA}" dt="2019-05-14T07:05:02.426" v="3" actId="2696"/>
          <pc:sldLayoutMkLst>
            <pc:docMk/>
            <pc:sldMasterMk cId="4174638879" sldId="2147483765"/>
            <pc:sldLayoutMk cId="2323491813" sldId="2147483766"/>
          </pc:sldLayoutMkLst>
        </pc:sldLayoutChg>
        <pc:sldLayoutChg chg="del">
          <pc:chgData name="Eldert Grootenboer" userId="3fe8758b2c2b58d2" providerId="LiveId" clId="{5B4FEA49-3FA8-4920-9BF7-DBBC8F3F99AA}" dt="2019-05-14T07:05:02.427" v="4" actId="2696"/>
          <pc:sldLayoutMkLst>
            <pc:docMk/>
            <pc:sldMasterMk cId="4174638879" sldId="2147483765"/>
            <pc:sldLayoutMk cId="2110519123" sldId="2147483767"/>
          </pc:sldLayoutMkLst>
        </pc:sldLayoutChg>
        <pc:sldLayoutChg chg="del">
          <pc:chgData name="Eldert Grootenboer" userId="3fe8758b2c2b58d2" providerId="LiveId" clId="{5B4FEA49-3FA8-4920-9BF7-DBBC8F3F99AA}" dt="2019-05-14T07:05:02.431" v="5" actId="2696"/>
          <pc:sldLayoutMkLst>
            <pc:docMk/>
            <pc:sldMasterMk cId="4174638879" sldId="2147483765"/>
            <pc:sldLayoutMk cId="2184991157" sldId="2147483768"/>
          </pc:sldLayoutMkLst>
        </pc:sldLayoutChg>
        <pc:sldLayoutChg chg="del">
          <pc:chgData name="Eldert Grootenboer" userId="3fe8758b2c2b58d2" providerId="LiveId" clId="{5B4FEA49-3FA8-4920-9BF7-DBBC8F3F99AA}" dt="2019-05-14T07:05:02.433" v="6" actId="2696"/>
          <pc:sldLayoutMkLst>
            <pc:docMk/>
            <pc:sldMasterMk cId="4174638879" sldId="2147483765"/>
            <pc:sldLayoutMk cId="4138562126" sldId="2147483769"/>
          </pc:sldLayoutMkLst>
        </pc:sldLayoutChg>
        <pc:sldLayoutChg chg="del">
          <pc:chgData name="Eldert Grootenboer" userId="3fe8758b2c2b58d2" providerId="LiveId" clId="{5B4FEA49-3FA8-4920-9BF7-DBBC8F3F99AA}" dt="2019-05-14T07:05:02.434" v="7" actId="2696"/>
          <pc:sldLayoutMkLst>
            <pc:docMk/>
            <pc:sldMasterMk cId="4174638879" sldId="2147483765"/>
            <pc:sldLayoutMk cId="1881392424" sldId="2147483770"/>
          </pc:sldLayoutMkLst>
        </pc:sldLayoutChg>
        <pc:sldLayoutChg chg="del">
          <pc:chgData name="Eldert Grootenboer" userId="3fe8758b2c2b58d2" providerId="LiveId" clId="{5B4FEA49-3FA8-4920-9BF7-DBBC8F3F99AA}" dt="2019-05-14T07:05:02.435" v="8" actId="2696"/>
          <pc:sldLayoutMkLst>
            <pc:docMk/>
            <pc:sldMasterMk cId="4174638879" sldId="2147483765"/>
            <pc:sldLayoutMk cId="3221945013" sldId="2147483771"/>
          </pc:sldLayoutMkLst>
        </pc:sldLayoutChg>
        <pc:sldLayoutChg chg="del">
          <pc:chgData name="Eldert Grootenboer" userId="3fe8758b2c2b58d2" providerId="LiveId" clId="{5B4FEA49-3FA8-4920-9BF7-DBBC8F3F99AA}" dt="2019-05-14T07:05:02.436" v="9" actId="2696"/>
          <pc:sldLayoutMkLst>
            <pc:docMk/>
            <pc:sldMasterMk cId="4174638879" sldId="2147483765"/>
            <pc:sldLayoutMk cId="4214838252" sldId="2147483772"/>
          </pc:sldLayoutMkLst>
        </pc:sldLayoutChg>
        <pc:sldLayoutChg chg="del">
          <pc:chgData name="Eldert Grootenboer" userId="3fe8758b2c2b58d2" providerId="LiveId" clId="{5B4FEA49-3FA8-4920-9BF7-DBBC8F3F99AA}" dt="2019-05-14T07:05:02.437" v="10" actId="2696"/>
          <pc:sldLayoutMkLst>
            <pc:docMk/>
            <pc:sldMasterMk cId="4174638879" sldId="2147483765"/>
            <pc:sldLayoutMk cId="1318324809" sldId="2147483773"/>
          </pc:sldLayoutMkLst>
        </pc:sldLayoutChg>
        <pc:sldLayoutChg chg="del">
          <pc:chgData name="Eldert Grootenboer" userId="3fe8758b2c2b58d2" providerId="LiveId" clId="{5B4FEA49-3FA8-4920-9BF7-DBBC8F3F99AA}" dt="2019-05-14T07:05:02.438" v="11" actId="2696"/>
          <pc:sldLayoutMkLst>
            <pc:docMk/>
            <pc:sldMasterMk cId="4174638879" sldId="2147483765"/>
            <pc:sldLayoutMk cId="4124898597" sldId="2147483774"/>
          </pc:sldLayoutMkLst>
        </pc:sldLayoutChg>
        <pc:sldLayoutChg chg="del">
          <pc:chgData name="Eldert Grootenboer" userId="3fe8758b2c2b58d2" providerId="LiveId" clId="{5B4FEA49-3FA8-4920-9BF7-DBBC8F3F99AA}" dt="2019-05-14T07:05:02.440" v="12" actId="2696"/>
          <pc:sldLayoutMkLst>
            <pc:docMk/>
            <pc:sldMasterMk cId="4174638879" sldId="2147483765"/>
            <pc:sldLayoutMk cId="496292485" sldId="2147483775"/>
          </pc:sldLayoutMkLst>
        </pc:sldLayoutChg>
        <pc:sldLayoutChg chg="del">
          <pc:chgData name="Eldert Grootenboer" userId="3fe8758b2c2b58d2" providerId="LiveId" clId="{5B4FEA49-3FA8-4920-9BF7-DBBC8F3F99AA}" dt="2019-05-14T07:05:02.442" v="13" actId="2696"/>
          <pc:sldLayoutMkLst>
            <pc:docMk/>
            <pc:sldMasterMk cId="4174638879" sldId="2147483765"/>
            <pc:sldLayoutMk cId="1313563990" sldId="2147483776"/>
          </pc:sldLayoutMkLst>
        </pc:sldLayoutChg>
      </pc:sldMasterChg>
    </pc:docChg>
  </pc:docChgLst>
  <pc:docChgLst>
    <pc:chgData name="Eldert Grootenboer" userId="3fe8758b2c2b58d2" providerId="LiveId" clId="{26CF116D-573A-4386-AFCD-E7734124AA3C}"/>
    <pc:docChg chg="modSld">
      <pc:chgData name="Eldert Grootenboer" userId="3fe8758b2c2b58d2" providerId="LiveId" clId="{26CF116D-573A-4386-AFCD-E7734124AA3C}" dt="2020-08-10T08:47:45.681" v="0" actId="729"/>
      <pc:docMkLst>
        <pc:docMk/>
      </pc:docMkLst>
      <pc:sldChg chg="mod modShow">
        <pc:chgData name="Eldert Grootenboer" userId="3fe8758b2c2b58d2" providerId="LiveId" clId="{26CF116D-573A-4386-AFCD-E7734124AA3C}" dt="2020-08-10T08:47:45.681" v="0" actId="729"/>
        <pc:sldMkLst>
          <pc:docMk/>
          <pc:sldMk cId="1948908908" sldId="1544"/>
        </pc:sldMkLst>
      </pc:sldChg>
    </pc:docChg>
  </pc:docChgLst>
  <pc:docChgLst>
    <pc:chgData name="Guest User" userId="S::urn:spo:anon#b398c6be8b79ec475c3a4fb73382cde8b0ec83ca63e067481c4c7c5360037b55::" providerId="AD" clId="Web-{8569FED2-E071-703C-899D-11C46194A1E6}"/>
    <pc:docChg chg="modSld">
      <pc:chgData name="Guest User" userId="S::urn:spo:anon#b398c6be8b79ec475c3a4fb73382cde8b0ec83ca63e067481c4c7c5360037b55::" providerId="AD" clId="Web-{8569FED2-E071-703C-899D-11C46194A1E6}" dt="2023-05-02T18:08:09.284" v="61"/>
      <pc:docMkLst>
        <pc:docMk/>
      </pc:docMkLst>
      <pc:sldChg chg="addSp delSp addAnim delAnim">
        <pc:chgData name="Guest User" userId="S::urn:spo:anon#b398c6be8b79ec475c3a4fb73382cde8b0ec83ca63e067481c4c7c5360037b55::" providerId="AD" clId="Web-{8569FED2-E071-703C-899D-11C46194A1E6}" dt="2023-05-02T18:08:09.284" v="61"/>
        <pc:sldMkLst>
          <pc:docMk/>
          <pc:sldMk cId="3292073259" sldId="2147469460"/>
        </pc:sldMkLst>
        <pc:spChg chg="add del">
          <ac:chgData name="Guest User" userId="S::urn:spo:anon#b398c6be8b79ec475c3a4fb73382cde8b0ec83ca63e067481c4c7c5360037b55::" providerId="AD" clId="Web-{8569FED2-E071-703C-899D-11C46194A1E6}" dt="2023-05-02T18:08:09.284" v="61"/>
          <ac:spMkLst>
            <pc:docMk/>
            <pc:sldMk cId="3292073259" sldId="2147469460"/>
            <ac:spMk id="3" creationId="{4B15DFE0-E739-F3E2-DD92-B4A2A1311D5C}"/>
          </ac:spMkLst>
        </pc:spChg>
        <pc:spChg chg="add del">
          <ac:chgData name="Guest User" userId="S::urn:spo:anon#b398c6be8b79ec475c3a4fb73382cde8b0ec83ca63e067481c4c7c5360037b55::" providerId="AD" clId="Web-{8569FED2-E071-703C-899D-11C46194A1E6}" dt="2023-05-02T18:08:09.284" v="60"/>
          <ac:spMkLst>
            <pc:docMk/>
            <pc:sldMk cId="3292073259" sldId="2147469460"/>
            <ac:spMk id="4" creationId="{AC264432-1155-090E-BF2E-48E21C02273E}"/>
          </ac:spMkLst>
        </pc:spChg>
        <pc:spChg chg="add del">
          <ac:chgData name="Guest User" userId="S::urn:spo:anon#b398c6be8b79ec475c3a4fb73382cde8b0ec83ca63e067481c4c7c5360037b55::" providerId="AD" clId="Web-{8569FED2-E071-703C-899D-11C46194A1E6}" dt="2023-05-02T18:08:09.284" v="59"/>
          <ac:spMkLst>
            <pc:docMk/>
            <pc:sldMk cId="3292073259" sldId="2147469460"/>
            <ac:spMk id="6" creationId="{E952F5AC-AEB1-777C-8AB8-5258FAA897F3}"/>
          </ac:spMkLst>
        </pc:spChg>
        <pc:spChg chg="add del">
          <ac:chgData name="Guest User" userId="S::urn:spo:anon#b398c6be8b79ec475c3a4fb73382cde8b0ec83ca63e067481c4c7c5360037b55::" providerId="AD" clId="Web-{8569FED2-E071-703C-899D-11C46194A1E6}" dt="2023-05-02T18:08:09.284" v="58"/>
          <ac:spMkLst>
            <pc:docMk/>
            <pc:sldMk cId="3292073259" sldId="2147469460"/>
            <ac:spMk id="7" creationId="{CD3CB9BE-5B86-812E-DBC2-170AF93B2384}"/>
          </ac:spMkLst>
        </pc:spChg>
        <pc:spChg chg="add del">
          <ac:chgData name="Guest User" userId="S::urn:spo:anon#b398c6be8b79ec475c3a4fb73382cde8b0ec83ca63e067481c4c7c5360037b55::" providerId="AD" clId="Web-{8569FED2-E071-703C-899D-11C46194A1E6}" dt="2023-05-02T18:08:09.284" v="57"/>
          <ac:spMkLst>
            <pc:docMk/>
            <pc:sldMk cId="3292073259" sldId="2147469460"/>
            <ac:spMk id="9" creationId="{398D4C4E-0387-53C2-F8B7-1CA746607057}"/>
          </ac:spMkLst>
        </pc:spChg>
        <pc:spChg chg="add del">
          <ac:chgData name="Guest User" userId="S::urn:spo:anon#b398c6be8b79ec475c3a4fb73382cde8b0ec83ca63e067481c4c7c5360037b55::" providerId="AD" clId="Web-{8569FED2-E071-703C-899D-11C46194A1E6}" dt="2023-05-02T18:08:09.269" v="56"/>
          <ac:spMkLst>
            <pc:docMk/>
            <pc:sldMk cId="3292073259" sldId="2147469460"/>
            <ac:spMk id="10" creationId="{F57A053F-6F4A-A77D-2D5B-6173AA443ED2}"/>
          </ac:spMkLst>
        </pc:spChg>
        <pc:spChg chg="add del">
          <ac:chgData name="Guest User" userId="S::urn:spo:anon#b398c6be8b79ec475c3a4fb73382cde8b0ec83ca63e067481c4c7c5360037b55::" providerId="AD" clId="Web-{8569FED2-E071-703C-899D-11C46194A1E6}" dt="2023-05-02T18:08:09.269" v="55"/>
          <ac:spMkLst>
            <pc:docMk/>
            <pc:sldMk cId="3292073259" sldId="2147469460"/>
            <ac:spMk id="11" creationId="{AE76A66B-6B69-5025-EDE7-57A41F359392}"/>
          </ac:spMkLst>
        </pc:spChg>
        <pc:spChg chg="add del">
          <ac:chgData name="Guest User" userId="S::urn:spo:anon#b398c6be8b79ec475c3a4fb73382cde8b0ec83ca63e067481c4c7c5360037b55::" providerId="AD" clId="Web-{8569FED2-E071-703C-899D-11C46194A1E6}" dt="2023-05-02T18:08:09.269" v="54"/>
          <ac:spMkLst>
            <pc:docMk/>
            <pc:sldMk cId="3292073259" sldId="2147469460"/>
            <ac:spMk id="12" creationId="{CF16FB83-513A-9A50-A5C8-AE02C8A940D5}"/>
          </ac:spMkLst>
        </pc:spChg>
        <pc:spChg chg="add del">
          <ac:chgData name="Guest User" userId="S::urn:spo:anon#b398c6be8b79ec475c3a4fb73382cde8b0ec83ca63e067481c4c7c5360037b55::" providerId="AD" clId="Web-{8569FED2-E071-703C-899D-11C46194A1E6}" dt="2023-05-02T18:08:09.269" v="53"/>
          <ac:spMkLst>
            <pc:docMk/>
            <pc:sldMk cId="3292073259" sldId="2147469460"/>
            <ac:spMk id="13" creationId="{8B11D20B-2163-19A2-FFA6-E95B1BB42FAD}"/>
          </ac:spMkLst>
        </pc:spChg>
        <pc:spChg chg="add del">
          <ac:chgData name="Guest User" userId="S::urn:spo:anon#b398c6be8b79ec475c3a4fb73382cde8b0ec83ca63e067481c4c7c5360037b55::" providerId="AD" clId="Web-{8569FED2-E071-703C-899D-11C46194A1E6}" dt="2023-05-02T18:08:09.269" v="52"/>
          <ac:spMkLst>
            <pc:docMk/>
            <pc:sldMk cId="3292073259" sldId="2147469460"/>
            <ac:spMk id="15" creationId="{04778E51-B6E9-0930-2EC2-017F45DC943D}"/>
          </ac:spMkLst>
        </pc:spChg>
        <pc:spChg chg="add del">
          <ac:chgData name="Guest User" userId="S::urn:spo:anon#b398c6be8b79ec475c3a4fb73382cde8b0ec83ca63e067481c4c7c5360037b55::" providerId="AD" clId="Web-{8569FED2-E071-703C-899D-11C46194A1E6}" dt="2023-05-02T18:08:09.269" v="51"/>
          <ac:spMkLst>
            <pc:docMk/>
            <pc:sldMk cId="3292073259" sldId="2147469460"/>
            <ac:spMk id="17" creationId="{3AF0AF31-BE02-9193-8BD3-7A0A6F36FBE5}"/>
          </ac:spMkLst>
        </pc:spChg>
        <pc:spChg chg="add del">
          <ac:chgData name="Guest User" userId="S::urn:spo:anon#b398c6be8b79ec475c3a4fb73382cde8b0ec83ca63e067481c4c7c5360037b55::" providerId="AD" clId="Web-{8569FED2-E071-703C-899D-11C46194A1E6}" dt="2023-05-02T18:08:09.269" v="50"/>
          <ac:spMkLst>
            <pc:docMk/>
            <pc:sldMk cId="3292073259" sldId="2147469460"/>
            <ac:spMk id="18" creationId="{307995ED-25C1-1010-1F74-984FF15F1543}"/>
          </ac:spMkLst>
        </pc:spChg>
        <pc:spChg chg="add del">
          <ac:chgData name="Guest User" userId="S::urn:spo:anon#b398c6be8b79ec475c3a4fb73382cde8b0ec83ca63e067481c4c7c5360037b55::" providerId="AD" clId="Web-{8569FED2-E071-703C-899D-11C46194A1E6}" dt="2023-05-02T18:08:09.269" v="49"/>
          <ac:spMkLst>
            <pc:docMk/>
            <pc:sldMk cId="3292073259" sldId="2147469460"/>
            <ac:spMk id="19" creationId="{3108E9FE-4F9B-A071-4C13-FB5CF623CB34}"/>
          </ac:spMkLst>
        </pc:spChg>
        <pc:spChg chg="add del">
          <ac:chgData name="Guest User" userId="S::urn:spo:anon#b398c6be8b79ec475c3a4fb73382cde8b0ec83ca63e067481c4c7c5360037b55::" providerId="AD" clId="Web-{8569FED2-E071-703C-899D-11C46194A1E6}" dt="2023-05-02T18:08:09.269" v="47"/>
          <ac:spMkLst>
            <pc:docMk/>
            <pc:sldMk cId="3292073259" sldId="2147469460"/>
            <ac:spMk id="27" creationId="{1789A67F-E7FE-3A02-B9AE-7B7963E23A42}"/>
          </ac:spMkLst>
        </pc:spChg>
        <pc:spChg chg="add del">
          <ac:chgData name="Guest User" userId="S::urn:spo:anon#b398c6be8b79ec475c3a4fb73382cde8b0ec83ca63e067481c4c7c5360037b55::" providerId="AD" clId="Web-{8569FED2-E071-703C-899D-11C46194A1E6}" dt="2023-05-02T18:08:09.269" v="43"/>
          <ac:spMkLst>
            <pc:docMk/>
            <pc:sldMk cId="3292073259" sldId="2147469460"/>
            <ac:spMk id="41" creationId="{0DAB57C6-8958-98D3-C40D-014FC61E2C6E}"/>
          </ac:spMkLst>
        </pc:spChg>
        <pc:spChg chg="add del">
          <ac:chgData name="Guest User" userId="S::urn:spo:anon#b398c6be8b79ec475c3a4fb73382cde8b0ec83ca63e067481c4c7c5360037b55::" providerId="AD" clId="Web-{8569FED2-E071-703C-899D-11C46194A1E6}" dt="2023-05-02T18:08:09.253" v="42"/>
          <ac:spMkLst>
            <pc:docMk/>
            <pc:sldMk cId="3292073259" sldId="2147469460"/>
            <ac:spMk id="43" creationId="{BCE959E3-CEBD-F9C1-2A74-76F8A3662720}"/>
          </ac:spMkLst>
        </pc:spChg>
        <pc:spChg chg="add del">
          <ac:chgData name="Guest User" userId="S::urn:spo:anon#b398c6be8b79ec475c3a4fb73382cde8b0ec83ca63e067481c4c7c5360037b55::" providerId="AD" clId="Web-{8569FED2-E071-703C-899D-11C46194A1E6}" dt="2023-05-02T18:08:09.253" v="36"/>
          <ac:spMkLst>
            <pc:docMk/>
            <pc:sldMk cId="3292073259" sldId="2147469460"/>
            <ac:spMk id="120" creationId="{6ABC5349-CED5-D915-DE11-1CDBBFB6C8B7}"/>
          </ac:spMkLst>
        </pc:spChg>
        <pc:spChg chg="add del">
          <ac:chgData name="Guest User" userId="S::urn:spo:anon#b398c6be8b79ec475c3a4fb73382cde8b0ec83ca63e067481c4c7c5360037b55::" providerId="AD" clId="Web-{8569FED2-E071-703C-899D-11C46194A1E6}" dt="2023-05-02T18:08:09.253" v="33"/>
          <ac:spMkLst>
            <pc:docMk/>
            <pc:sldMk cId="3292073259" sldId="2147469460"/>
            <ac:spMk id="125" creationId="{F6B841EF-0907-8ED2-CC5D-DB61A6768043}"/>
          </ac:spMkLst>
        </pc:spChg>
        <pc:grpChg chg="add del">
          <ac:chgData name="Guest User" userId="S::urn:spo:anon#b398c6be8b79ec475c3a4fb73382cde8b0ec83ca63e067481c4c7c5360037b55::" providerId="AD" clId="Web-{8569FED2-E071-703C-899D-11C46194A1E6}" dt="2023-05-02T18:08:09.269" v="48"/>
          <ac:grpSpMkLst>
            <pc:docMk/>
            <pc:sldMk cId="3292073259" sldId="2147469460"/>
            <ac:grpSpMk id="25" creationId="{34EA2539-BC82-076F-6436-E7AF20F07F16}"/>
          </ac:grpSpMkLst>
        </pc:grpChg>
        <pc:grpChg chg="add del">
          <ac:chgData name="Guest User" userId="S::urn:spo:anon#b398c6be8b79ec475c3a4fb73382cde8b0ec83ca63e067481c4c7c5360037b55::" providerId="AD" clId="Web-{8569FED2-E071-703C-899D-11C46194A1E6}" dt="2023-05-02T18:08:09.269" v="46"/>
          <ac:grpSpMkLst>
            <pc:docMk/>
            <pc:sldMk cId="3292073259" sldId="2147469460"/>
            <ac:grpSpMk id="31" creationId="{4A087D7A-A548-B84F-FDAA-770E50C97747}"/>
          </ac:grpSpMkLst>
        </pc:grpChg>
        <pc:grpChg chg="add del">
          <ac:chgData name="Guest User" userId="S::urn:spo:anon#b398c6be8b79ec475c3a4fb73382cde8b0ec83ca63e067481c4c7c5360037b55::" providerId="AD" clId="Web-{8569FED2-E071-703C-899D-11C46194A1E6}" dt="2023-05-02T18:08:09.269" v="45"/>
          <ac:grpSpMkLst>
            <pc:docMk/>
            <pc:sldMk cId="3292073259" sldId="2147469460"/>
            <ac:grpSpMk id="35" creationId="{AF3C2E01-A09E-77B1-04E8-207E370FA817}"/>
          </ac:grpSpMkLst>
        </pc:grpChg>
        <pc:grpChg chg="add del">
          <ac:chgData name="Guest User" userId="S::urn:spo:anon#b398c6be8b79ec475c3a4fb73382cde8b0ec83ca63e067481c4c7c5360037b55::" providerId="AD" clId="Web-{8569FED2-E071-703C-899D-11C46194A1E6}" dt="2023-05-02T18:08:09.269" v="44"/>
          <ac:grpSpMkLst>
            <pc:docMk/>
            <pc:sldMk cId="3292073259" sldId="2147469460"/>
            <ac:grpSpMk id="39" creationId="{053B77B9-EA14-EB76-49E6-65073D20DFF8}"/>
          </ac:grpSpMkLst>
        </pc:grpChg>
        <pc:grpChg chg="add del">
          <ac:chgData name="Guest User" userId="S::urn:spo:anon#b398c6be8b79ec475c3a4fb73382cde8b0ec83ca63e067481c4c7c5360037b55::" providerId="AD" clId="Web-{8569FED2-E071-703C-899D-11C46194A1E6}" dt="2023-05-02T18:08:09.253" v="41"/>
          <ac:grpSpMkLst>
            <pc:docMk/>
            <pc:sldMk cId="3292073259" sldId="2147469460"/>
            <ac:grpSpMk id="49" creationId="{A604655B-AD39-21FA-1FF0-346E1392F657}"/>
          </ac:grpSpMkLst>
        </pc:grpChg>
        <pc:grpChg chg="add del">
          <ac:chgData name="Guest User" userId="S::urn:spo:anon#b398c6be8b79ec475c3a4fb73382cde8b0ec83ca63e067481c4c7c5360037b55::" providerId="AD" clId="Web-{8569FED2-E071-703C-899D-11C46194A1E6}" dt="2023-05-02T18:08:09.253" v="40"/>
          <ac:grpSpMkLst>
            <pc:docMk/>
            <pc:sldMk cId="3292073259" sldId="2147469460"/>
            <ac:grpSpMk id="58" creationId="{28470427-A89F-8ECF-5E8D-B7566D511C48}"/>
          </ac:grpSpMkLst>
        </pc:grpChg>
        <pc:picChg chg="add del">
          <ac:chgData name="Guest User" userId="S::urn:spo:anon#b398c6be8b79ec475c3a4fb73382cde8b0ec83ca63e067481c4c7c5360037b55::" providerId="AD" clId="Web-{8569FED2-E071-703C-899D-11C46194A1E6}" dt="2023-05-02T18:08:09.253" v="39"/>
          <ac:picMkLst>
            <pc:docMk/>
            <pc:sldMk cId="3292073259" sldId="2147469460"/>
            <ac:picMk id="60" creationId="{18F13C8B-AFCB-3230-5A58-B223E1A2D6B0}"/>
          </ac:picMkLst>
        </pc:picChg>
        <pc:picChg chg="add del">
          <ac:chgData name="Guest User" userId="S::urn:spo:anon#b398c6be8b79ec475c3a4fb73382cde8b0ec83ca63e067481c4c7c5360037b55::" providerId="AD" clId="Web-{8569FED2-E071-703C-899D-11C46194A1E6}" dt="2023-05-02T18:08:09.253" v="38"/>
          <ac:picMkLst>
            <pc:docMk/>
            <pc:sldMk cId="3292073259" sldId="2147469460"/>
            <ac:picMk id="62" creationId="{094E2398-5F53-6C81-EC9B-043F96911C00}"/>
          </ac:picMkLst>
        </pc:picChg>
        <pc:picChg chg="add del">
          <ac:chgData name="Guest User" userId="S::urn:spo:anon#b398c6be8b79ec475c3a4fb73382cde8b0ec83ca63e067481c4c7c5360037b55::" providerId="AD" clId="Web-{8569FED2-E071-703C-899D-11C46194A1E6}" dt="2023-05-02T18:08:09.253" v="37"/>
          <ac:picMkLst>
            <pc:docMk/>
            <pc:sldMk cId="3292073259" sldId="2147469460"/>
            <ac:picMk id="114" creationId="{12A1A572-C489-0DCB-180B-A455FBB16CA7}"/>
          </ac:picMkLst>
        </pc:picChg>
        <pc:picChg chg="add del">
          <ac:chgData name="Guest User" userId="S::urn:spo:anon#b398c6be8b79ec475c3a4fb73382cde8b0ec83ca63e067481c4c7c5360037b55::" providerId="AD" clId="Web-{8569FED2-E071-703C-899D-11C46194A1E6}" dt="2023-05-02T18:08:09.253" v="35"/>
          <ac:picMkLst>
            <pc:docMk/>
            <pc:sldMk cId="3292073259" sldId="2147469460"/>
            <ac:picMk id="122" creationId="{BE714E1A-0416-AF90-AA38-957EA03AF728}"/>
          </ac:picMkLst>
        </pc:picChg>
        <pc:picChg chg="add del">
          <ac:chgData name="Guest User" userId="S::urn:spo:anon#b398c6be8b79ec475c3a4fb73382cde8b0ec83ca63e067481c4c7c5360037b55::" providerId="AD" clId="Web-{8569FED2-E071-703C-899D-11C46194A1E6}" dt="2023-05-02T18:08:09.253" v="34"/>
          <ac:picMkLst>
            <pc:docMk/>
            <pc:sldMk cId="3292073259" sldId="2147469460"/>
            <ac:picMk id="123" creationId="{AE5D4277-A4FB-34D4-4F9F-11649AA15513}"/>
          </ac:picMkLst>
        </pc:picChg>
        <pc:picChg chg="add del">
          <ac:chgData name="Guest User" userId="S::urn:spo:anon#b398c6be8b79ec475c3a4fb73382cde8b0ec83ca63e067481c4c7c5360037b55::" providerId="AD" clId="Web-{8569FED2-E071-703C-899D-11C46194A1E6}" dt="2023-05-02T18:08:09.253" v="32"/>
          <ac:picMkLst>
            <pc:docMk/>
            <pc:sldMk cId="3292073259" sldId="2147469460"/>
            <ac:picMk id="126" creationId="{02983FED-E703-18AF-E61C-F438535401A1}"/>
          </ac:picMkLst>
        </pc:picChg>
        <pc:picChg chg="add del">
          <ac:chgData name="Guest User" userId="S::urn:spo:anon#b398c6be8b79ec475c3a4fb73382cde8b0ec83ca63e067481c4c7c5360037b55::" providerId="AD" clId="Web-{8569FED2-E071-703C-899D-11C46194A1E6}" dt="2023-05-02T18:08:09.253" v="31"/>
          <ac:picMkLst>
            <pc:docMk/>
            <pc:sldMk cId="3292073259" sldId="2147469460"/>
            <ac:picMk id="128" creationId="{7489575A-688B-82A5-DFB0-DF6B9329215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676993728"/>
        <c:axId val="-676991952"/>
      </c:barChart>
      <c:catAx>
        <c:axId val="-67699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6991952"/>
        <c:crosses val="autoZero"/>
        <c:auto val="1"/>
        <c:lblAlgn val="ctr"/>
        <c:lblOffset val="100"/>
        <c:noMultiLvlLbl val="0"/>
      </c:catAx>
      <c:valAx>
        <c:axId val="-67699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699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72C3C7C7-FCC3-4592-8140-2CA06A8D42B0}">
      <dgm:prSet/>
      <dgm:spPr/>
      <dgm:t>
        <a:bodyPr/>
        <a:lstStyle/>
        <a:p>
          <a:pPr>
            <a:lnSpc>
              <a:spcPct val="100000"/>
            </a:lnSpc>
          </a:pPr>
          <a:r>
            <a:rPr lang="en-US"/>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dgm:spPr/>
      <dgm:t>
        <a:bodyPr/>
        <a:lstStyle/>
        <a:p>
          <a:pPr>
            <a:lnSpc>
              <a:spcPct val="100000"/>
            </a:lnSpc>
          </a:pPr>
          <a:r>
            <a:rPr lang="en-US"/>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71D5CFC5-1FC1-41B1-95B3-762DBDBCD62A}">
      <dgm:prSet/>
      <dgm:spPr/>
      <dgm:t>
        <a:bodyPr/>
        <a:lstStyle/>
        <a:p>
          <a:pPr>
            <a:lnSpc>
              <a:spcPct val="100000"/>
            </a:lnSpc>
          </a:pPr>
          <a:r>
            <a:rPr lang="en-US"/>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BC092554-28EC-4668-BFDC-BCD02A36D271}">
      <dgm:prSet/>
      <dgm:spPr/>
      <dgm:t>
        <a:bodyPr/>
        <a:lstStyle/>
        <a:p>
          <a:pPr>
            <a:lnSpc>
              <a:spcPct val="100000"/>
            </a:lnSpc>
          </a:pPr>
          <a:r>
            <a:rPr lang="en-US" dirty="0"/>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dgm:spPr/>
      <dgm:t>
        <a:bodyPr/>
        <a:lstStyle/>
        <a:p>
          <a:pPr>
            <a:lnSpc>
              <a:spcPct val="100000"/>
            </a:lnSpc>
          </a:pPr>
          <a:r>
            <a:rPr lang="en-US" dirty="0"/>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dgm:spPr/>
      <dgm:t>
        <a:bodyPr/>
        <a:lstStyle/>
        <a:p>
          <a:pPr>
            <a:lnSpc>
              <a:spcPct val="100000"/>
            </a:lnSpc>
          </a:pPr>
          <a:r>
            <a:rPr lang="en-US" dirty="0"/>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6">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6">
        <dgm:presLayoutVars>
          <dgm:chMax val="1"/>
          <dgm:chPref val="1"/>
        </dgm:presLayoutVars>
      </dgm:prSet>
      <dgm:spPr/>
    </dgm:pt>
    <dgm:pt modelId="{09550011-B807-4053-83C3-04F98D15ED0B}" type="pres">
      <dgm:prSet presAssocID="{F5AB80B9-5DAA-46B7-B0D4-92E9EDD4BA7F}"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2" presStyleCnt="6">
        <dgm:presLayoutVars>
          <dgm:chMax val="1"/>
          <dgm:chPref val="1"/>
        </dgm:presLayoutVars>
      </dgm:prSet>
      <dgm:spPr/>
    </dgm:pt>
    <dgm:pt modelId="{065CFBD5-1F05-4009-A75F-41AF33C71105}" type="pres">
      <dgm:prSet presAssocID="{38FADC86-C93A-4807-B93C-43C14D92324E}"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3" presStyleCnt="6"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4" presStyleCnt="6">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5" presStyleCnt="6" custScaleX="169736">
        <dgm:presLayoutVars>
          <dgm:chMax val="1"/>
          <dgm:chPref val="1"/>
        </dgm:presLayoutVars>
      </dgm:prSet>
      <dgm:spPr/>
    </dgm:pt>
  </dgm:ptLst>
  <dgm:cxnLst>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2"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4"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CA92AFC5-2156-4F94-8F37-EDBBA9B4CCFC}" srcId="{A05EB848-6351-40CE-81BB-84A3203F8A77}" destId="{BC092554-28EC-4668-BFDC-BCD02A36D271}" srcOrd="3"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5"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0DD8CC2C-604D-481E-86E9-6E45CD4AB8BA}" type="presParOf" srcId="{95B7BA2F-ADB2-49B6-9DAF-AD9ADF58771B}" destId="{73FDDAA2-9208-45DF-A6EE-B3E331E7DAC5}" srcOrd="4"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5" destOrd="0" presId="urn:microsoft.com/office/officeart/2018/2/layout/IconLabelList"/>
    <dgm:cxn modelId="{3CD57662-D59D-4628-9EA3-A359DD3B03C2}" type="presParOf" srcId="{95B7BA2F-ADB2-49B6-9DAF-AD9ADF58771B}" destId="{D252BF3B-89BB-4AF1-9035-F5B6DAA8DF5B}" srcOrd="6"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7" destOrd="0" presId="urn:microsoft.com/office/officeart/2018/2/layout/IconLabelList"/>
    <dgm:cxn modelId="{174D42DC-664C-4705-9271-00BF3C4E2078}" type="presParOf" srcId="{95B7BA2F-ADB2-49B6-9DAF-AD9ADF58771B}" destId="{FB3FE54C-F56E-47DD-A7AB-E073B84FBEA8}" srcOrd="8"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9" destOrd="0" presId="urn:microsoft.com/office/officeart/2018/2/layout/IconLabelList"/>
    <dgm:cxn modelId="{61A64C42-D47A-4EE2-9ED5-ABE41F70FFCB}" type="presParOf" srcId="{95B7BA2F-ADB2-49B6-9DAF-AD9ADF58771B}" destId="{AFE45C3B-51BB-488F-8DFD-33A29561C734}" srcOrd="10"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531459" y="656030"/>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1086249"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Security</a:t>
          </a:r>
        </a:p>
      </dsp:txBody>
      <dsp:txXfrm>
        <a:off x="1086249" y="1689260"/>
        <a:ext cx="1618945" cy="647578"/>
      </dsp:txXfrm>
    </dsp:sp>
    <dsp:sp modelId="{2D5641FC-17E6-45DB-84BD-BABA3EABD853}">
      <dsp:nvSpPr>
        <dsp:cNvPr id="0" name=""/>
        <dsp:cNvSpPr/>
      </dsp:nvSpPr>
      <dsp:spPr>
        <a:xfrm>
          <a:off x="3433720" y="656030"/>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2988510"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Caching</a:t>
          </a:r>
        </a:p>
      </dsp:txBody>
      <dsp:txXfrm>
        <a:off x="2988510" y="1689260"/>
        <a:ext cx="1618945" cy="647578"/>
      </dsp:txXfrm>
    </dsp:sp>
    <dsp:sp modelId="{15787F05-2034-4401-A9E3-1776D0311324}">
      <dsp:nvSpPr>
        <dsp:cNvPr id="0" name=""/>
        <dsp:cNvSpPr/>
      </dsp:nvSpPr>
      <dsp:spPr>
        <a:xfrm>
          <a:off x="5335981" y="656030"/>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4890771"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Throttling </a:t>
          </a:r>
        </a:p>
      </dsp:txBody>
      <dsp:txXfrm>
        <a:off x="4890771" y="1689260"/>
        <a:ext cx="1618945" cy="647578"/>
      </dsp:txXfrm>
    </dsp:sp>
    <dsp:sp modelId="{5AD3BD7E-3944-46AA-B56C-3A8A642CA170}">
      <dsp:nvSpPr>
        <dsp:cNvPr id="0" name=""/>
        <dsp:cNvSpPr/>
      </dsp:nvSpPr>
      <dsp:spPr>
        <a:xfrm>
          <a:off x="7447466" y="656030"/>
          <a:ext cx="728525" cy="7285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6793032" y="1689260"/>
          <a:ext cx="2037394"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Transformations</a:t>
          </a:r>
        </a:p>
      </dsp:txBody>
      <dsp:txXfrm>
        <a:off x="6793032" y="1689260"/>
        <a:ext cx="2037394" cy="647578"/>
      </dsp:txXfrm>
    </dsp:sp>
    <dsp:sp modelId="{99C2E924-8BC0-48CA-AE34-6B3BAE69B598}">
      <dsp:nvSpPr>
        <dsp:cNvPr id="0" name=""/>
        <dsp:cNvSpPr/>
      </dsp:nvSpPr>
      <dsp:spPr>
        <a:xfrm>
          <a:off x="9558951" y="656030"/>
          <a:ext cx="728525" cy="72852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9113741"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Mocking</a:t>
          </a:r>
        </a:p>
      </dsp:txBody>
      <dsp:txXfrm>
        <a:off x="9113741" y="1689260"/>
        <a:ext cx="1618945" cy="647578"/>
      </dsp:txXfrm>
    </dsp:sp>
    <dsp:sp modelId="{CFC2D02C-EA3D-409D-AF67-77C5CADF77CE}">
      <dsp:nvSpPr>
        <dsp:cNvPr id="0" name=""/>
        <dsp:cNvSpPr/>
      </dsp:nvSpPr>
      <dsp:spPr>
        <a:xfrm>
          <a:off x="5545205" y="2741574"/>
          <a:ext cx="728525" cy="7285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4535501" y="3774804"/>
          <a:ext cx="2747933"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And many more…</a:t>
          </a:r>
        </a:p>
      </dsp:txBody>
      <dsp:txXfrm>
        <a:off x="4535501" y="3774804"/>
        <a:ext cx="2747933" cy="64757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2-5-2023</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GB" dirty="0"/>
              <a:t>Technology Lead Azure &amp; Integration</a:t>
            </a:r>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14</a:t>
            </a:fld>
            <a:endParaRPr lang="nl-NL"/>
          </a:p>
        </p:txBody>
      </p:sp>
    </p:spTree>
    <p:extLst>
      <p:ext uri="{BB962C8B-B14F-4D97-AF65-F5344CB8AC3E}">
        <p14:creationId xmlns:p14="http://schemas.microsoft.com/office/powerpoint/2010/main" val="2265124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16</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17</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a:t>
            </a:r>
          </a:p>
        </p:txBody>
      </p:sp>
      <p:sp>
        <p:nvSpPr>
          <p:cNvPr id="4" name="Slide Number Placeholder 3"/>
          <p:cNvSpPr>
            <a:spLocks noGrp="1"/>
          </p:cNvSpPr>
          <p:nvPr>
            <p:ph type="sldNum" sz="quarter" idx="10"/>
          </p:nvPr>
        </p:nvSpPr>
        <p:spPr/>
        <p:txBody>
          <a:bodyPr/>
          <a:lstStyle/>
          <a:p>
            <a:fld id="{4D80EB3E-5A84-6942-8D29-EE544E5A0995}" type="slidenum">
              <a:rPr lang="en-US" smtClean="0"/>
              <a:t>18</a:t>
            </a:fld>
            <a:endParaRPr lang="en-US"/>
          </a:p>
        </p:txBody>
      </p:sp>
    </p:spTree>
    <p:extLst>
      <p:ext uri="{BB962C8B-B14F-4D97-AF65-F5344CB8AC3E}">
        <p14:creationId xmlns:p14="http://schemas.microsoft.com/office/powerpoint/2010/main" val="3863911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400"/>
              </a:spcAft>
            </a:pPr>
            <a:r>
              <a:rPr lang="en-US" sz="1200" dirty="0">
                <a:latin typeface="+mn-lt"/>
              </a:rPr>
              <a:t>Faster integration using innovative Visual Designer </a:t>
            </a:r>
          </a:p>
          <a:p>
            <a:pPr>
              <a:spcAft>
                <a:spcPts val="2400"/>
              </a:spcAft>
            </a:pPr>
            <a:r>
              <a:rPr lang="en-US" sz="1200" dirty="0">
                <a:latin typeface="+mn-lt"/>
              </a:rPr>
              <a:t>Easy workflow creation with triggers and actions</a:t>
            </a:r>
          </a:p>
          <a:p>
            <a:pPr>
              <a:spcAft>
                <a:spcPts val="2400"/>
              </a:spcAft>
            </a:pPr>
            <a:r>
              <a:rPr lang="en-US" sz="1200" dirty="0">
                <a:latin typeface="+mn-lt"/>
              </a:rPr>
              <a:t>Mashup applications, data and services</a:t>
            </a:r>
          </a:p>
          <a:p>
            <a:pPr>
              <a:spcAft>
                <a:spcPts val="2400"/>
              </a:spcAft>
            </a:pPr>
            <a:r>
              <a:rPr lang="en-US" sz="1200" dirty="0">
                <a:latin typeface="+mn-lt"/>
              </a:rPr>
              <a:t>Built for mission critical Enterprise Integration</a:t>
            </a:r>
          </a:p>
          <a:p>
            <a:pPr>
              <a:spcAft>
                <a:spcPts val="2400"/>
              </a:spcAft>
            </a:pPr>
            <a:r>
              <a:rPr lang="en-US" sz="1200" dirty="0">
                <a:latin typeface="+mn-lt"/>
              </a:rPr>
              <a:t>Create, deploy, manage and monitor</a:t>
            </a:r>
          </a:p>
          <a:p>
            <a:pPr>
              <a:spcAft>
                <a:spcPts val="2400"/>
              </a:spcAft>
            </a:pP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211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54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5/2/2023 11:07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465833F-C687-4799-8F14-1588E4FAF1E8}"/>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1818907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24</a:t>
            </a:fld>
            <a:endParaRPr lang="en-US"/>
          </a:p>
        </p:txBody>
      </p:sp>
    </p:spTree>
    <p:extLst>
      <p:ext uri="{BB962C8B-B14F-4D97-AF65-F5344CB8AC3E}">
        <p14:creationId xmlns:p14="http://schemas.microsoft.com/office/powerpoint/2010/main" val="3662150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F67C77-7EFA-4CAA-A410-E92D82C8E6E1}" type="slidenum">
              <a:rPr lang="en-US" smtClean="0"/>
              <a:pPr/>
              <a:t>25</a:t>
            </a:fld>
            <a:endParaRPr lang="en-US"/>
          </a:p>
        </p:txBody>
      </p:sp>
    </p:spTree>
    <p:extLst>
      <p:ext uri="{BB962C8B-B14F-4D97-AF65-F5344CB8AC3E}">
        <p14:creationId xmlns:p14="http://schemas.microsoft.com/office/powerpoint/2010/main" val="2955708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26</a:t>
            </a:fld>
            <a:endParaRPr lang="en-US"/>
          </a:p>
        </p:txBody>
      </p:sp>
    </p:spTree>
    <p:extLst>
      <p:ext uri="{BB962C8B-B14F-4D97-AF65-F5344CB8AC3E}">
        <p14:creationId xmlns:p14="http://schemas.microsoft.com/office/powerpoint/2010/main" val="395745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architecture of applications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8658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1DBA7-401E-4B01-9184-DF148BFD533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213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5/2/2023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634508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33</a:t>
            </a:fld>
            <a:endParaRPr lang="nl-NL"/>
          </a:p>
        </p:txBody>
      </p:sp>
    </p:spTree>
    <p:extLst>
      <p:ext uri="{BB962C8B-B14F-4D97-AF65-F5344CB8AC3E}">
        <p14:creationId xmlns:p14="http://schemas.microsoft.com/office/powerpoint/2010/main" val="2265124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5/2/2023 11:08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022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5/2/2023 11:08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 the number of applications, there in an intrinsic dependencies to integration systems and applications, as they have multiple ways to address security, interfaces, data sources, they are distributed, run on premises or in the cloud, and each application has a unique lifecycle of updates, enhancements, fixes, etc.</a:t>
            </a:r>
          </a:p>
          <a:p>
            <a:endParaRPr lang="en-US"/>
          </a:p>
          <a:p>
            <a:r>
              <a:rPr lang="en-US"/>
              <a:t>It is costly to maintain integration code with multiple interfaces, APIs, data sources and formats, when applications are distributed across environments running on premises or in the cloud.</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643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i="1">
                <a:solidFill>
                  <a:srgbClr val="FFFFFF">
                    <a:lumMod val="50000"/>
                  </a:srgbClr>
                </a:solidFill>
                <a:latin typeface="Segoe UI"/>
                <a:cs typeface="Segoe UI" panose="020B0502040204020203" pitchFamily="34" charset="0"/>
              </a:rPr>
              <a:t>Source: Gartner - </a:t>
            </a:r>
            <a:r>
              <a:rPr lang="en-US" sz="1400" i="1">
                <a:solidFill>
                  <a:srgbClr val="FFFFFF">
                    <a:lumMod val="50000"/>
                  </a:srgbClr>
                </a:solidFill>
                <a:cs typeface="Segoe UI" panose="020B0502040204020203" pitchFamily="34" charset="0"/>
              </a:rPr>
              <a:t>Magic Quadrant for Enterprise Integration Platform as a Service, </a:t>
            </a:r>
            <a:r>
              <a:rPr lang="en-US" sz="1400" i="1">
                <a:solidFill>
                  <a:srgbClr val="FFFFFF">
                    <a:lumMod val="50000"/>
                  </a:srgbClr>
                </a:solidFill>
                <a:latin typeface="Segoe UI"/>
                <a:cs typeface="Segoe UI" panose="020B0502040204020203" pitchFamily="34" charset="0"/>
              </a:rPr>
              <a:t>published April 2018</a:t>
            </a: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303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400"/>
              </a:spcAft>
            </a:pPr>
            <a:r>
              <a:rPr lang="en-US" sz="1200" dirty="0">
                <a:latin typeface="+mn-lt"/>
              </a:rPr>
              <a:t>Faster integration using innovative Visual Designer </a:t>
            </a:r>
          </a:p>
          <a:p>
            <a:pPr>
              <a:spcAft>
                <a:spcPts val="2400"/>
              </a:spcAft>
            </a:pPr>
            <a:r>
              <a:rPr lang="en-US" sz="1200" dirty="0">
                <a:latin typeface="+mn-lt"/>
              </a:rPr>
              <a:t>Easy workflow creation with triggers and actions</a:t>
            </a:r>
          </a:p>
          <a:p>
            <a:pPr>
              <a:spcAft>
                <a:spcPts val="2400"/>
              </a:spcAft>
            </a:pPr>
            <a:r>
              <a:rPr lang="en-US" sz="1200" dirty="0">
                <a:latin typeface="+mn-lt"/>
              </a:rPr>
              <a:t>Mashup applications, data and services</a:t>
            </a:r>
          </a:p>
          <a:p>
            <a:pPr>
              <a:spcAft>
                <a:spcPts val="2400"/>
              </a:spcAft>
            </a:pPr>
            <a:r>
              <a:rPr lang="en-US" sz="1200" dirty="0">
                <a:latin typeface="+mn-lt"/>
              </a:rPr>
              <a:t>Built for mission critical Enterprise Integration</a:t>
            </a:r>
          </a:p>
          <a:p>
            <a:pPr>
              <a:spcAft>
                <a:spcPts val="2400"/>
              </a:spcAft>
            </a:pPr>
            <a:r>
              <a:rPr lang="en-US" sz="1200" dirty="0">
                <a:latin typeface="+mn-lt"/>
              </a:rPr>
              <a:t>Create, deploy, manage and monitor</a:t>
            </a:r>
          </a:p>
          <a:p>
            <a:pPr>
              <a:spcAft>
                <a:spcPts val="2400"/>
              </a:spcAft>
            </a:pP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211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11</a:t>
            </a:fld>
            <a:endParaRPr lang="en-US"/>
          </a:p>
        </p:txBody>
      </p:sp>
    </p:spTree>
    <p:extLst>
      <p:ext uri="{BB962C8B-B14F-4D97-AF65-F5344CB8AC3E}">
        <p14:creationId xmlns:p14="http://schemas.microsoft.com/office/powerpoint/2010/main" val="1490957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1DBA7-401E-4B01-9184-DF148BFD533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213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5/2/2023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634508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64555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1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1763476"/>
            <a:ext cx="4225335" cy="3214201"/>
          </a:xfrm>
        </p:spPr>
        <p:txBody>
          <a:bodyPr/>
          <a:lstStyle>
            <a:lvl1pPr algn="ctr">
              <a:defRPr>
                <a:solidFill>
                  <a:schemeClr val="bg1"/>
                </a:solidFill>
              </a:defRPr>
            </a:lvl1pPr>
          </a:lstStyle>
          <a:p>
            <a:r>
              <a:rPr lang="en-US" dirty="0"/>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178B6BFF-CA12-4F40-9338-171B2B283BBF}"/>
              </a:ext>
            </a:extLst>
          </p:cNvPr>
          <p:cNvSpPr>
            <a:spLocks noGrp="1"/>
          </p:cNvSpPr>
          <p:nvPr>
            <p:ph idx="1"/>
          </p:nvPr>
        </p:nvSpPr>
        <p:spPr>
          <a:xfrm>
            <a:off x="4751362" y="0"/>
            <a:ext cx="7440638" cy="6857999"/>
          </a:xfrm>
        </p:spPr>
        <p:txBody>
          <a:bodyPr anchor="ctr">
            <a:normAutofit/>
          </a:bodyPr>
          <a:lstStyle>
            <a:lvl1pPr marL="360000" indent="0" algn="l">
              <a:buClr>
                <a:schemeClr val="tx2"/>
              </a:buClr>
              <a:buSzPct val="50000"/>
              <a:buFont typeface="Lucida Grande"/>
              <a:buNone/>
              <a:defRPr sz="3200">
                <a:solidFill>
                  <a:srgbClr val="2B2C27"/>
                </a:solidFill>
                <a:latin typeface="Segoe UI Light" panose="020B0502040204020203" pitchFamily="34" charset="0"/>
                <a:cs typeface="Segoe UI Light" panose="020B0502040204020203" pitchFamily="34" charset="0"/>
              </a:defRPr>
            </a:lvl1pPr>
            <a:lvl2pPr marL="609585" indent="0" algn="l">
              <a:buClr>
                <a:schemeClr val="tx1"/>
              </a:buClr>
              <a:buSzPct val="50000"/>
              <a:buFont typeface="Lucida Grande"/>
              <a:buNone/>
              <a:defRPr sz="2667">
                <a:solidFill>
                  <a:srgbClr val="2B2C27"/>
                </a:solidFill>
                <a:latin typeface="Segoe UI Light" panose="020B0502040204020203" pitchFamily="34" charset="0"/>
                <a:cs typeface="Segoe UI Light" panose="020B0502040204020203" pitchFamily="34" charset="0"/>
              </a:defRPr>
            </a:lvl2pPr>
            <a:lvl3pPr marL="1219170" indent="0" algn="l">
              <a:buClr>
                <a:schemeClr val="tx2"/>
              </a:buClr>
              <a:buSzPct val="50000"/>
              <a:buFont typeface="Arial"/>
              <a:buNone/>
              <a:defRPr sz="2400">
                <a:solidFill>
                  <a:srgbClr val="2B2C27"/>
                </a:solidFill>
                <a:latin typeface="Segoe UI Light" panose="020B0502040204020203" pitchFamily="34" charset="0"/>
                <a:cs typeface="Segoe UI Light" panose="020B0502040204020203" pitchFamily="34" charset="0"/>
              </a:defRPr>
            </a:lvl3pPr>
            <a:lvl4pPr marL="1828755" indent="0" algn="l">
              <a:buClr>
                <a:schemeClr val="tx1">
                  <a:lumMod val="75000"/>
                  <a:lumOff val="25000"/>
                </a:schemeClr>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4pPr>
            <a:lvl5pPr marL="2438339" indent="0" algn="l">
              <a:buClr>
                <a:schemeClr val="tx2"/>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439977"/>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2"/>
            <a:ext cx="9144000" cy="1324681"/>
          </a:xfrm>
        </p:spPr>
        <p:txBody>
          <a:bodyPr anchor="b"/>
          <a:lstStyle>
            <a:lvl1pPr algn="ctr">
              <a:defRPr sz="44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1735025"/>
            <a:ext cx="9144000" cy="517065"/>
          </a:xfrm>
        </p:spPr>
        <p:txBody>
          <a:bodyPr/>
          <a:lstStyle>
            <a:lvl1pPr marL="0" indent="0" algn="ctr">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019460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85530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userDrawn="1"/>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7440513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308700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615212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65458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36191372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5" name="Rectangle 24"/>
          <p:cNvSpPr/>
          <p:nvPr/>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grpSp>
        <p:nvGrpSpPr>
          <p:cNvPr id="47" name="Group 46"/>
          <p:cNvGrpSpPr/>
          <p:nvPr/>
        </p:nvGrpSpPr>
        <p:grpSpPr>
          <a:xfrm>
            <a:off x="394403" y="5938284"/>
            <a:ext cx="4727632" cy="325698"/>
            <a:chOff x="394403" y="5938284"/>
            <a:chExt cx="4727632" cy="325698"/>
          </a:xfrm>
        </p:grpSpPr>
        <p:sp>
          <p:nvSpPr>
            <p:cNvPr id="48" name="Rectangle 4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9" name="Picture 4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370421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229263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r>
              <a:rPr lang="en-US"/>
              <a:t>Click icon to add picture</a:t>
            </a:r>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98350213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394403" y="5938284"/>
            <a:ext cx="4727632" cy="325698"/>
            <a:chOff x="394403" y="5938284"/>
            <a:chExt cx="4727632" cy="325698"/>
          </a:xfrm>
        </p:grpSpPr>
        <p:sp>
          <p:nvSpPr>
            <p:cNvPr id="27" name="Rectangle 2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8" name="Picture 2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694705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33" name="Group 32"/>
          <p:cNvGrpSpPr/>
          <p:nvPr/>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394403" y="5938284"/>
            <a:ext cx="4727632" cy="325698"/>
            <a:chOff x="394403" y="5938284"/>
            <a:chExt cx="4727632" cy="325698"/>
          </a:xfrm>
        </p:grpSpPr>
        <p:sp>
          <p:nvSpPr>
            <p:cNvPr id="39" name="Rectangle 3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0" name="Picture 3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2592562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20" name="Group 19"/>
          <p:cNvGrpSpPr/>
          <p:nvPr/>
        </p:nvGrpSpPr>
        <p:grpSpPr>
          <a:xfrm>
            <a:off x="394403" y="5938284"/>
            <a:ext cx="4727632" cy="325698"/>
            <a:chOff x="394403" y="5938284"/>
            <a:chExt cx="4727632" cy="325698"/>
          </a:xfrm>
        </p:grpSpPr>
        <p:sp>
          <p:nvSpPr>
            <p:cNvPr id="21" name="Rectangle 20"/>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2" name="Picture 21"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0833105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52AEFEF5-D73B-4603-930A-6E5E0CAD09A2}"/>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0479316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4432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842670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371391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8174172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18374638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Chart 4"/>
          <p:cNvGraphicFramePr/>
          <p:nvPr>
            <p:extLst>
              <p:ext uri="{D42A27DB-BD31-4B8C-83A1-F6EECF244321}">
                <p14:modId xmlns:p14="http://schemas.microsoft.com/office/powerpoint/2010/main" val="976884000"/>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2693806157"/>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extLst>
              <p:ext uri="{D42A27DB-BD31-4B8C-83A1-F6EECF244321}">
                <p14:modId xmlns:p14="http://schemas.microsoft.com/office/powerpoint/2010/main" val="65968342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p:extLst>
              <p:ext uri="{D42A27DB-BD31-4B8C-83A1-F6EECF244321}">
                <p14:modId xmlns:p14="http://schemas.microsoft.com/office/powerpoint/2010/main" val="3366754951"/>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29" name="Group 28"/>
          <p:cNvGrpSpPr/>
          <p:nvPr/>
        </p:nvGrpSpPr>
        <p:grpSpPr>
          <a:xfrm>
            <a:off x="394403" y="5938284"/>
            <a:ext cx="4727632" cy="325698"/>
            <a:chOff x="394403" y="5938284"/>
            <a:chExt cx="4727632" cy="325698"/>
          </a:xfrm>
        </p:grpSpPr>
        <p:sp>
          <p:nvSpPr>
            <p:cNvPr id="30" name="Rectangle 2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31" name="Picture 3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0243637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p:extLst>
              <p:ext uri="{D42A27DB-BD31-4B8C-83A1-F6EECF244321}">
                <p14:modId xmlns:p14="http://schemas.microsoft.com/office/powerpoint/2010/main" val="2949239493"/>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471214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Rectangle 5"/>
          <p:cNvSpPr/>
          <p:nvPr/>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394403" y="5938284"/>
            <a:ext cx="4727632"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9277349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59112876"/>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97797214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grpSp>
        <p:nvGrpSpPr>
          <p:cNvPr id="22" name="Group 21"/>
          <p:cNvGrpSpPr/>
          <p:nvPr/>
        </p:nvGrpSpPr>
        <p:grpSpPr>
          <a:xfrm>
            <a:off x="394403" y="5938284"/>
            <a:ext cx="4727632" cy="325698"/>
            <a:chOff x="394403" y="5938284"/>
            <a:chExt cx="4727632" cy="325698"/>
          </a:xfrm>
        </p:grpSpPr>
        <p:sp>
          <p:nvSpPr>
            <p:cNvPr id="23" name="Rectangle 2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4" name="Picture 2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5471031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With Ima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27736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1692"/>
            <a:ext cx="1454257" cy="304828"/>
          </a:xfrm>
          <a:prstGeom prst="rect">
            <a:avLst/>
          </a:prstGeom>
        </p:spPr>
      </p:pic>
      <p:sp>
        <p:nvSpPr>
          <p:cNvPr id="4" name="Text Box 3">
            <a:extLst>
              <a:ext uri="{FF2B5EF4-FFF2-40B4-BE49-F238E27FC236}">
                <a16:creationId xmlns:a16="http://schemas.microsoft.com/office/drawing/2014/main" id="{C9322EAC-2259-4221-9C80-BC5251A3775B}"/>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C7F1D913-BB7F-4D2A-A9BF-21F9EB33B2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752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889E-D73D-4C6C-8807-D476F23E6313}"/>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A01CB847-4A55-4E79-9EE6-558BED18C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1DD1575-C541-4708-B3BC-D7BCF96527B8}"/>
              </a:ext>
            </a:extLst>
          </p:cNvPr>
          <p:cNvSpPr>
            <a:spLocks noGrp="1"/>
          </p:cNvSpPr>
          <p:nvPr>
            <p:ph type="dt" sz="half" idx="10"/>
          </p:nvPr>
        </p:nvSpPr>
        <p:spPr/>
        <p:txBody>
          <a:bodyPr/>
          <a:lstStyle/>
          <a:p>
            <a:fld id="{C0877241-0013-4425-825A-EAC821283F2A}" type="datetimeFigureOut">
              <a:rPr lang="nl-NL" smtClean="0"/>
              <a:t>2-5-2023</a:t>
            </a:fld>
            <a:endParaRPr lang="nl-NL"/>
          </a:p>
        </p:txBody>
      </p:sp>
      <p:sp>
        <p:nvSpPr>
          <p:cNvPr id="5" name="Footer Placeholder 4">
            <a:extLst>
              <a:ext uri="{FF2B5EF4-FFF2-40B4-BE49-F238E27FC236}">
                <a16:creationId xmlns:a16="http://schemas.microsoft.com/office/drawing/2014/main" id="{CC75A490-5515-45EE-96D1-48A286D7CE0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954EC54-1798-4B2A-869C-8DE2E83E7C17}"/>
              </a:ext>
            </a:extLst>
          </p:cNvPr>
          <p:cNvSpPr>
            <a:spLocks noGrp="1"/>
          </p:cNvSpPr>
          <p:nvPr>
            <p:ph type="sldNum" sz="quarter" idx="12"/>
          </p:nvPr>
        </p:nvSpPr>
        <p:spPr/>
        <p:txBody>
          <a:bodyPr/>
          <a:lstStyle/>
          <a:p>
            <a:fld id="{86BE1A5B-094F-4B7F-8DC5-B29F26EF1511}" type="slidenum">
              <a:rPr lang="nl-NL" smtClean="0"/>
              <a:t>‹#›</a:t>
            </a:fld>
            <a:endParaRPr lang="nl-NL"/>
          </a:p>
        </p:txBody>
      </p:sp>
    </p:spTree>
    <p:extLst>
      <p:ext uri="{BB962C8B-B14F-4D97-AF65-F5344CB8AC3E}">
        <p14:creationId xmlns:p14="http://schemas.microsoft.com/office/powerpoint/2010/main" val="2527360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3501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861618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402698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96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dirty="0"/>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dirty="0"/>
              <a:t>Edit Master text styles</a:t>
            </a:r>
          </a:p>
          <a:p>
            <a:pPr marL="0" lvl="1" indent="0" defTabSz="857136">
              <a:buFontTx/>
              <a:buNone/>
            </a:pPr>
            <a:r>
              <a:rPr lang="en-US" dirty="0"/>
              <a:t>Second level</a:t>
            </a:r>
          </a:p>
          <a:p>
            <a:pPr marL="210070" lvl="2" indent="0" defTabSz="857136">
              <a:buNone/>
            </a:pPr>
            <a:r>
              <a:rPr lang="en-US" dirty="0"/>
              <a:t>Third level</a:t>
            </a:r>
          </a:p>
          <a:p>
            <a:pPr marL="420140" lvl="3" indent="0" defTabSz="857136">
              <a:buNone/>
            </a:pPr>
            <a:r>
              <a:rPr lang="en-US" dirty="0"/>
              <a:t>Fourth level</a:t>
            </a:r>
          </a:p>
          <a:p>
            <a:pPr marL="630210" lvl="4" indent="0" defTabSz="857136">
              <a:buNone/>
            </a:pPr>
            <a:r>
              <a:rPr lang="en-US" dirty="0"/>
              <a:t>Fifth level</a:t>
            </a:r>
          </a:p>
        </p:txBody>
      </p:sp>
    </p:spTree>
    <p:extLst>
      <p:ext uri="{BB962C8B-B14F-4D97-AF65-F5344CB8AC3E}">
        <p14:creationId xmlns:p14="http://schemas.microsoft.com/office/powerpoint/2010/main" val="1394191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3"/>
            <a:ext cx="11653523" cy="1358064"/>
          </a:xfrm>
        </p:spPr>
        <p:txBody>
          <a:bodyPr/>
          <a:lstStyle>
            <a:lvl1pPr marL="0" indent="0">
              <a:buNone/>
              <a:defRPr b="1">
                <a:gradFill>
                  <a:gsLst>
                    <a:gs pos="1250">
                      <a:schemeClr val="tx2"/>
                    </a:gs>
                    <a:gs pos="99000">
                      <a:schemeClr val="tx2"/>
                    </a:gs>
                  </a:gsLst>
                  <a:lin ang="5400000" scaled="0"/>
                </a:gradFill>
              </a:defRPr>
            </a:lvl1pPr>
            <a:lvl2pPr marL="0" indent="0">
              <a:buFontTx/>
              <a:buNone/>
              <a:defRPr sz="1961" b="1"/>
            </a:lvl2pPr>
            <a:lvl3pPr marL="224118" indent="0">
              <a:buNone/>
              <a:defRPr b="1"/>
            </a:lvl3pPr>
            <a:lvl4pPr marL="448235" indent="0">
              <a:buNone/>
              <a:defRPr b="1"/>
            </a:lvl4pPr>
            <a:lvl5pPr marL="672353" indent="0">
              <a:buNone/>
              <a:defRPr b="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680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7B77C3B-F5E3-5147-B12A-A5BF44693A6A}"/>
              </a:ext>
            </a:extLst>
          </p:cNvPr>
          <p:cNvPicPr>
            <a:picLocks noChangeAspect="1"/>
          </p:cNvPicPr>
          <p:nvPr userDrawn="1"/>
        </p:nvPicPr>
        <p:blipFill>
          <a:blip r:embed="rId2"/>
          <a:stretch>
            <a:fillRect/>
          </a:stretch>
        </p:blipFill>
        <p:spPr>
          <a:xfrm>
            <a:off x="3868" y="0"/>
            <a:ext cx="12184264" cy="6858000"/>
          </a:xfrm>
          <a:prstGeom prst="rect">
            <a:avLst/>
          </a:prstGeom>
        </p:spPr>
      </p:pic>
      <p:sp>
        <p:nvSpPr>
          <p:cNvPr id="5" name="Text Placeholder 4">
            <a:extLst>
              <a:ext uri="{FF2B5EF4-FFF2-40B4-BE49-F238E27FC236}">
                <a16:creationId xmlns:a16="http://schemas.microsoft.com/office/drawing/2014/main" id="{334E3217-54FD-A942-8747-56DC625585DC}"/>
              </a:ext>
            </a:extLst>
          </p:cNvPr>
          <p:cNvSpPr>
            <a:spLocks noGrp="1"/>
          </p:cNvSpPr>
          <p:nvPr>
            <p:ph type="body" sz="quarter" idx="10" hasCustomPrompt="1"/>
          </p:nvPr>
        </p:nvSpPr>
        <p:spPr>
          <a:xfrm>
            <a:off x="1035598" y="4070350"/>
            <a:ext cx="3681412" cy="485466"/>
          </a:xfrm>
        </p:spPr>
        <p:txBody>
          <a:bodyPr/>
          <a:lstStyle>
            <a:lvl1pPr marL="0" indent="0">
              <a:buNone/>
              <a:defRPr>
                <a:solidFill>
                  <a:srgbClr val="242429"/>
                </a:solidFill>
                <a:latin typeface="Segoe UI" panose="020B0502040204020203" pitchFamily="34" charset="0"/>
                <a:cs typeface="Segoe UI" panose="020B0502040204020203" pitchFamily="34" charset="0"/>
              </a:defRPr>
            </a:lvl1pPr>
            <a:lvl2pPr marL="457200" indent="0">
              <a:buNone/>
              <a:defRPr/>
            </a:lvl2pPr>
          </a:lstStyle>
          <a:p>
            <a:pPr lvl="0"/>
            <a:r>
              <a:rPr lang="en-US" dirty="0"/>
              <a:t>Subline Goes Here</a:t>
            </a:r>
          </a:p>
        </p:txBody>
      </p:sp>
    </p:spTree>
    <p:extLst>
      <p:ext uri="{BB962C8B-B14F-4D97-AF65-F5344CB8AC3E}">
        <p14:creationId xmlns:p14="http://schemas.microsoft.com/office/powerpoint/2010/main" val="3673753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 Background">
    <p:spTree>
      <p:nvGrpSpPr>
        <p:cNvPr id="1" name=""/>
        <p:cNvGrpSpPr/>
        <p:nvPr/>
      </p:nvGrpSpPr>
      <p:grpSpPr>
        <a:xfrm>
          <a:off x="0" y="0"/>
          <a:ext cx="0" cy="0"/>
          <a:chOff x="0" y="0"/>
          <a:chExt cx="0" cy="0"/>
        </a:xfrm>
      </p:grpSpPr>
      <p:pic>
        <p:nvPicPr>
          <p:cNvPr id="8" name="Picture 7" descr="A picture containing graphical user interface&#10;&#10;Description automatically generated">
            <a:extLst>
              <a:ext uri="{FF2B5EF4-FFF2-40B4-BE49-F238E27FC236}">
                <a16:creationId xmlns:a16="http://schemas.microsoft.com/office/drawing/2014/main" id="{E41BE278-91EC-234B-A070-43B4C53F7C92}"/>
              </a:ext>
            </a:extLst>
          </p:cNvPr>
          <p:cNvPicPr>
            <a:picLocks noChangeAspect="1"/>
          </p:cNvPicPr>
          <p:nvPr userDrawn="1"/>
        </p:nvPicPr>
        <p:blipFill>
          <a:blip r:embed="rId2"/>
          <a:stretch>
            <a:fillRect/>
          </a:stretch>
        </p:blipFill>
        <p:spPr>
          <a:xfrm>
            <a:off x="3868" y="0"/>
            <a:ext cx="12184264" cy="6858000"/>
          </a:xfrm>
          <a:prstGeom prst="rect">
            <a:avLst/>
          </a:prstGeom>
        </p:spPr>
      </p:pic>
      <p:sp>
        <p:nvSpPr>
          <p:cNvPr id="2" name="Title 1">
            <a:extLst>
              <a:ext uri="{FF2B5EF4-FFF2-40B4-BE49-F238E27FC236}">
                <a16:creationId xmlns:a16="http://schemas.microsoft.com/office/drawing/2014/main" id="{86E4654F-0D89-094C-A01E-FE4F3C27D2E1}"/>
              </a:ext>
            </a:extLst>
          </p:cNvPr>
          <p:cNvSpPr>
            <a:spLocks noGrp="1"/>
          </p:cNvSpPr>
          <p:nvPr>
            <p:ph type="title"/>
          </p:nvPr>
        </p:nvSpPr>
        <p:spPr>
          <a:xfrm>
            <a:off x="978463" y="1344776"/>
            <a:ext cx="10515600" cy="814444"/>
          </a:xfrm>
        </p:spPr>
        <p:txBody>
          <a:bodyPr>
            <a:normAutofit/>
          </a:bodyPr>
          <a:lstStyle>
            <a:lvl1pPr>
              <a:defRPr sz="3600" b="1" i="0">
                <a:solidFill>
                  <a:srgbClr val="242429"/>
                </a:solidFill>
                <a:latin typeface="Segoe UI Semibold" panose="020B0502040204020203" pitchFamily="34" charset="0"/>
                <a:cs typeface="Segoe UI Semibold"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11068C1-16DD-6245-9610-90E70EAF1C05}"/>
              </a:ext>
            </a:extLst>
          </p:cNvPr>
          <p:cNvSpPr>
            <a:spLocks noGrp="1"/>
          </p:cNvSpPr>
          <p:nvPr>
            <p:ph idx="1"/>
          </p:nvPr>
        </p:nvSpPr>
        <p:spPr>
          <a:xfrm>
            <a:off x="978463" y="2159220"/>
            <a:ext cx="5263195" cy="3009815"/>
          </a:xfrm>
        </p:spPr>
        <p:txBody>
          <a:bodyPr>
            <a:normAutofit/>
          </a:bodyPr>
          <a:lstStyle>
            <a:lvl1pPr marL="0" indent="0">
              <a:buNone/>
              <a:defRPr sz="2400">
                <a:solidFill>
                  <a:srgbClr val="242429"/>
                </a:solidFill>
                <a:latin typeface="Segoe UI" panose="020B0502040204020203" pitchFamily="34" charset="0"/>
                <a:cs typeface="Segoe UI" panose="020B0502040204020203" pitchFamily="34" charset="0"/>
              </a:defRPr>
            </a:lvl1pPr>
            <a:lvl2pPr marL="457200" indent="0" algn="l">
              <a:buNone/>
              <a:defRPr sz="2000">
                <a:latin typeface="Segoe UI" panose="020B0502040204020203" pitchFamily="34" charset="0"/>
                <a:cs typeface="Segoe UI" panose="020B0502040204020203" pitchFamily="34" charset="0"/>
              </a:defRPr>
            </a:lvl2pPr>
            <a:lvl3pPr marL="914400" indent="0" algn="l">
              <a:buNone/>
              <a:defRPr sz="1600">
                <a:latin typeface="Segoe UI" panose="020B0502040204020203" pitchFamily="34" charset="0"/>
                <a:cs typeface="Segoe UI" panose="020B0502040204020203" pitchFamily="34" charset="0"/>
              </a:defRPr>
            </a:lvl3pPr>
            <a:lvl4pPr marL="1371600" indent="0" algn="l">
              <a:buNone/>
              <a:defRPr sz="1400">
                <a:latin typeface="Segoe UI" panose="020B0502040204020203" pitchFamily="34" charset="0"/>
                <a:cs typeface="Segoe UI" panose="020B0502040204020203" pitchFamily="34" charset="0"/>
              </a:defRPr>
            </a:lvl4pPr>
            <a:lvl5pPr marL="1828800" indent="0" algn="l">
              <a:buNone/>
              <a:defRPr sz="1200">
                <a:latin typeface="Segoe UI" panose="020B0502040204020203" pitchFamily="34" charset="0"/>
                <a:cs typeface="Segoe UI" panose="020B05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31574626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Dividing Slide">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DB492E05-8351-2147-847F-6FA3AF9CC761}"/>
              </a:ext>
            </a:extLst>
          </p:cNvPr>
          <p:cNvPicPr>
            <a:picLocks noChangeAspect="1"/>
          </p:cNvPicPr>
          <p:nvPr userDrawn="1"/>
        </p:nvPicPr>
        <p:blipFill>
          <a:blip r:embed="rId2"/>
          <a:stretch>
            <a:fillRect/>
          </a:stretch>
        </p:blipFill>
        <p:spPr>
          <a:xfrm>
            <a:off x="3868" y="0"/>
            <a:ext cx="12184264" cy="6858000"/>
          </a:xfrm>
          <a:prstGeom prst="rect">
            <a:avLst/>
          </a:prstGeom>
        </p:spPr>
      </p:pic>
      <p:sp>
        <p:nvSpPr>
          <p:cNvPr id="2" name="Title 1">
            <a:extLst>
              <a:ext uri="{FF2B5EF4-FFF2-40B4-BE49-F238E27FC236}">
                <a16:creationId xmlns:a16="http://schemas.microsoft.com/office/drawing/2014/main" id="{1B0B1199-0205-4B40-B749-213BDF532E46}"/>
              </a:ext>
            </a:extLst>
          </p:cNvPr>
          <p:cNvSpPr>
            <a:spLocks noGrp="1"/>
          </p:cNvSpPr>
          <p:nvPr>
            <p:ph type="title"/>
          </p:nvPr>
        </p:nvSpPr>
        <p:spPr>
          <a:xfrm>
            <a:off x="978463" y="2097238"/>
            <a:ext cx="10135015" cy="1133475"/>
          </a:xfrm>
        </p:spPr>
        <p:txBody>
          <a:bodyPr anchor="b">
            <a:normAutofit/>
          </a:bodyPr>
          <a:lstStyle>
            <a:lvl1pPr algn="l">
              <a:defRPr sz="3200" b="1" i="0">
                <a:solidFill>
                  <a:srgbClr val="242429"/>
                </a:solidFill>
                <a:latin typeface="Segoe UI Semibold" panose="020B0502040204020203" pitchFamily="34" charset="0"/>
                <a:cs typeface="Segoe UI Semibold" panose="020B0502040204020203"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636E035D-463F-2C49-A37A-FA623CB94CCE}"/>
              </a:ext>
            </a:extLst>
          </p:cNvPr>
          <p:cNvSpPr>
            <a:spLocks noGrp="1"/>
          </p:cNvSpPr>
          <p:nvPr>
            <p:ph type="body" idx="1"/>
          </p:nvPr>
        </p:nvSpPr>
        <p:spPr>
          <a:xfrm>
            <a:off x="978463" y="3230713"/>
            <a:ext cx="7795046" cy="613716"/>
          </a:xfrm>
        </p:spPr>
        <p:txBody>
          <a:bodyPr>
            <a:normAutofit/>
          </a:bodyPr>
          <a:lstStyle>
            <a:lvl1pPr marL="0" indent="0" algn="l">
              <a:buNone/>
              <a:defRPr sz="2000">
                <a:solidFill>
                  <a:srgbClr val="242429">
                    <a:alpha val="29543"/>
                  </a:srgb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6187889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ABF0-9E47-B449-9C4A-59890132AE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63B87-31A4-2C43-BA8C-32AA56E00B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A46931-7B62-464E-9F97-9BBC0335DA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CEC1F4-ADA9-B44E-B4CB-0438204345F1}"/>
              </a:ext>
            </a:extLst>
          </p:cNvPr>
          <p:cNvSpPr>
            <a:spLocks noGrp="1"/>
          </p:cNvSpPr>
          <p:nvPr>
            <p:ph type="dt" sz="half" idx="10"/>
          </p:nvPr>
        </p:nvSpPr>
        <p:spPr/>
        <p:txBody>
          <a:bodyPr/>
          <a:lstStyle/>
          <a:p>
            <a:fld id="{F06DD24B-77FB-034D-A287-2E6DECCDD104}" type="datetimeFigureOut">
              <a:rPr lang="en-US" smtClean="0"/>
              <a:t>5/2/2023</a:t>
            </a:fld>
            <a:endParaRPr lang="en-US"/>
          </a:p>
        </p:txBody>
      </p:sp>
      <p:sp>
        <p:nvSpPr>
          <p:cNvPr id="6" name="Footer Placeholder 5">
            <a:extLst>
              <a:ext uri="{FF2B5EF4-FFF2-40B4-BE49-F238E27FC236}">
                <a16:creationId xmlns:a16="http://schemas.microsoft.com/office/drawing/2014/main" id="{38E27C14-99F5-E640-8632-D5B407360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334BD-29BD-6A4A-909A-3B4DA1C12FD1}"/>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10828367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7813-F0A2-1D44-9D3C-D1090225AA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9A3205-2982-014D-85B7-53F42E7AF2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437640-DEA7-8E44-BFD9-FCAE94EAC1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D115CA-7AF8-C848-890C-1555C7062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CA5170-17BA-AE4F-A687-E34170616D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781072-EE79-2544-AF89-11BC97035CC6}"/>
              </a:ext>
            </a:extLst>
          </p:cNvPr>
          <p:cNvSpPr>
            <a:spLocks noGrp="1"/>
          </p:cNvSpPr>
          <p:nvPr>
            <p:ph type="dt" sz="half" idx="10"/>
          </p:nvPr>
        </p:nvSpPr>
        <p:spPr/>
        <p:txBody>
          <a:bodyPr/>
          <a:lstStyle/>
          <a:p>
            <a:fld id="{F06DD24B-77FB-034D-A287-2E6DECCDD104}" type="datetimeFigureOut">
              <a:rPr lang="en-US" smtClean="0"/>
              <a:t>5/2/2023</a:t>
            </a:fld>
            <a:endParaRPr lang="en-US"/>
          </a:p>
        </p:txBody>
      </p:sp>
      <p:sp>
        <p:nvSpPr>
          <p:cNvPr id="8" name="Footer Placeholder 7">
            <a:extLst>
              <a:ext uri="{FF2B5EF4-FFF2-40B4-BE49-F238E27FC236}">
                <a16:creationId xmlns:a16="http://schemas.microsoft.com/office/drawing/2014/main" id="{A9260041-FA7B-D045-BF8D-BE89295F60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DDF8E8-99D2-7247-BBB1-B514CBF1D618}"/>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76881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6327-85CD-E747-BAF0-5FBBE9256C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088D40-D865-2449-AA84-5B919234B637}"/>
              </a:ext>
            </a:extLst>
          </p:cNvPr>
          <p:cNvSpPr>
            <a:spLocks noGrp="1"/>
          </p:cNvSpPr>
          <p:nvPr>
            <p:ph type="dt" sz="half" idx="10"/>
          </p:nvPr>
        </p:nvSpPr>
        <p:spPr/>
        <p:txBody>
          <a:bodyPr/>
          <a:lstStyle/>
          <a:p>
            <a:fld id="{F06DD24B-77FB-034D-A287-2E6DECCDD104}" type="datetimeFigureOut">
              <a:rPr lang="en-US" smtClean="0"/>
              <a:t>5/2/2023</a:t>
            </a:fld>
            <a:endParaRPr lang="en-US"/>
          </a:p>
        </p:txBody>
      </p:sp>
      <p:sp>
        <p:nvSpPr>
          <p:cNvPr id="4" name="Footer Placeholder 3">
            <a:extLst>
              <a:ext uri="{FF2B5EF4-FFF2-40B4-BE49-F238E27FC236}">
                <a16:creationId xmlns:a16="http://schemas.microsoft.com/office/drawing/2014/main" id="{2631E5D7-F516-9243-BCFD-1D5E6F1636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61D5EB-8756-7A40-9212-5DC86371D02D}"/>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38854339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200333-BD7C-6B42-99E0-6355200DE26E}"/>
              </a:ext>
            </a:extLst>
          </p:cNvPr>
          <p:cNvSpPr>
            <a:spLocks noGrp="1"/>
          </p:cNvSpPr>
          <p:nvPr>
            <p:ph type="dt" sz="half" idx="10"/>
          </p:nvPr>
        </p:nvSpPr>
        <p:spPr/>
        <p:txBody>
          <a:bodyPr/>
          <a:lstStyle/>
          <a:p>
            <a:fld id="{F06DD24B-77FB-034D-A287-2E6DECCDD104}" type="datetimeFigureOut">
              <a:rPr lang="en-US" smtClean="0"/>
              <a:t>5/2/2023</a:t>
            </a:fld>
            <a:endParaRPr lang="en-US"/>
          </a:p>
        </p:txBody>
      </p:sp>
      <p:sp>
        <p:nvSpPr>
          <p:cNvPr id="3" name="Footer Placeholder 2">
            <a:extLst>
              <a:ext uri="{FF2B5EF4-FFF2-40B4-BE49-F238E27FC236}">
                <a16:creationId xmlns:a16="http://schemas.microsoft.com/office/drawing/2014/main" id="{1532C561-4247-FC48-A74A-7F4D913CC4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5B5B58-DFB7-064D-B2E6-540A2DC9146A}"/>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10493101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FB1F-FA42-2A47-B876-91F9DDDB40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C640A1-85E8-2048-8F65-BE51294F1D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8A05D5-BD75-D44B-93A4-26357ADE0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4EFFD-F58F-FF48-9F47-C7DA3ABBA00D}"/>
              </a:ext>
            </a:extLst>
          </p:cNvPr>
          <p:cNvSpPr>
            <a:spLocks noGrp="1"/>
          </p:cNvSpPr>
          <p:nvPr>
            <p:ph type="dt" sz="half" idx="10"/>
          </p:nvPr>
        </p:nvSpPr>
        <p:spPr/>
        <p:txBody>
          <a:bodyPr/>
          <a:lstStyle/>
          <a:p>
            <a:fld id="{F06DD24B-77FB-034D-A287-2E6DECCDD104}" type="datetimeFigureOut">
              <a:rPr lang="en-US" smtClean="0"/>
              <a:t>5/2/2023</a:t>
            </a:fld>
            <a:endParaRPr lang="en-US"/>
          </a:p>
        </p:txBody>
      </p:sp>
      <p:sp>
        <p:nvSpPr>
          <p:cNvPr id="6" name="Footer Placeholder 5">
            <a:extLst>
              <a:ext uri="{FF2B5EF4-FFF2-40B4-BE49-F238E27FC236}">
                <a16:creationId xmlns:a16="http://schemas.microsoft.com/office/drawing/2014/main" id="{258BE842-F7C2-0C4E-9F4F-FCC36D9AE5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B5B173-66A9-1B45-B6BF-694BF201D243}"/>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9941660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BA82-C5F7-8849-969A-06521F79E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F77514-6738-5142-BDFD-F66F25D5B9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AE05A8-A6BC-AF4A-A8B6-FB3BF8B90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8C93C-F74E-0545-A444-A82D2F5D4E7D}"/>
              </a:ext>
            </a:extLst>
          </p:cNvPr>
          <p:cNvSpPr>
            <a:spLocks noGrp="1"/>
          </p:cNvSpPr>
          <p:nvPr>
            <p:ph type="dt" sz="half" idx="10"/>
          </p:nvPr>
        </p:nvSpPr>
        <p:spPr/>
        <p:txBody>
          <a:bodyPr/>
          <a:lstStyle/>
          <a:p>
            <a:fld id="{F06DD24B-77FB-034D-A287-2E6DECCDD104}" type="datetimeFigureOut">
              <a:rPr lang="en-US" smtClean="0"/>
              <a:t>5/2/2023</a:t>
            </a:fld>
            <a:endParaRPr lang="en-US"/>
          </a:p>
        </p:txBody>
      </p:sp>
      <p:sp>
        <p:nvSpPr>
          <p:cNvPr id="6" name="Footer Placeholder 5">
            <a:extLst>
              <a:ext uri="{FF2B5EF4-FFF2-40B4-BE49-F238E27FC236}">
                <a16:creationId xmlns:a16="http://schemas.microsoft.com/office/drawing/2014/main" id="{139B5B9A-D10B-EE42-977E-A54333F331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E8F8AB-0742-B947-88EE-692A8E071674}"/>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23406243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EA10-14DD-1043-B527-655CAF7714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E8C509-086C-624F-A20D-79CB8D48A4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48B9A-62D5-FD49-8570-51B3CE29ADCD}"/>
              </a:ext>
            </a:extLst>
          </p:cNvPr>
          <p:cNvSpPr>
            <a:spLocks noGrp="1"/>
          </p:cNvSpPr>
          <p:nvPr>
            <p:ph type="dt" sz="half" idx="10"/>
          </p:nvPr>
        </p:nvSpPr>
        <p:spPr/>
        <p:txBody>
          <a:bodyPr/>
          <a:lstStyle/>
          <a:p>
            <a:fld id="{F06DD24B-77FB-034D-A287-2E6DECCDD104}" type="datetimeFigureOut">
              <a:rPr lang="en-US" smtClean="0"/>
              <a:t>5/2/2023</a:t>
            </a:fld>
            <a:endParaRPr lang="en-US"/>
          </a:p>
        </p:txBody>
      </p:sp>
      <p:sp>
        <p:nvSpPr>
          <p:cNvPr id="5" name="Footer Placeholder 4">
            <a:extLst>
              <a:ext uri="{FF2B5EF4-FFF2-40B4-BE49-F238E27FC236}">
                <a16:creationId xmlns:a16="http://schemas.microsoft.com/office/drawing/2014/main" id="{6CDEDD0E-B8DD-3140-B0E6-795A71500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00F-A790-A84B-BC30-6C6CB7DC70D2}"/>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39099454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0C18B7-3529-D442-91D9-E76CEF2A8C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0EF537-87F0-144A-B675-186E0C557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BC57F-2A33-BA49-9B15-A2A98046240F}"/>
              </a:ext>
            </a:extLst>
          </p:cNvPr>
          <p:cNvSpPr>
            <a:spLocks noGrp="1"/>
          </p:cNvSpPr>
          <p:nvPr>
            <p:ph type="dt" sz="half" idx="10"/>
          </p:nvPr>
        </p:nvSpPr>
        <p:spPr/>
        <p:txBody>
          <a:bodyPr/>
          <a:lstStyle/>
          <a:p>
            <a:fld id="{F06DD24B-77FB-034D-A287-2E6DECCDD104}" type="datetimeFigureOut">
              <a:rPr lang="en-US" smtClean="0"/>
              <a:t>5/2/2023</a:t>
            </a:fld>
            <a:endParaRPr lang="en-US"/>
          </a:p>
        </p:txBody>
      </p:sp>
      <p:sp>
        <p:nvSpPr>
          <p:cNvPr id="5" name="Footer Placeholder 4">
            <a:extLst>
              <a:ext uri="{FF2B5EF4-FFF2-40B4-BE49-F238E27FC236}">
                <a16:creationId xmlns:a16="http://schemas.microsoft.com/office/drawing/2014/main" id="{AD1E0D1F-5EFA-7D46-9BD9-6B192E3D9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512B7-9513-2947-893A-C3DED747D355}"/>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371622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3.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61"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6F2EAD0D-D1E7-4071-888C-24FF70D0B6A3}"/>
              </a:ext>
            </a:extLst>
          </p:cNvPr>
          <p:cNvGrpSpPr/>
          <p:nvPr userDrawn="1"/>
        </p:nvGrpSpPr>
        <p:grpSpPr>
          <a:xfrm>
            <a:off x="12370906" y="-217"/>
            <a:ext cx="935477" cy="5654620"/>
            <a:chOff x="12618967" y="-221"/>
            <a:chExt cx="954235" cy="5767188"/>
          </a:xfrm>
        </p:grpSpPr>
        <p:grpSp>
          <p:nvGrpSpPr>
            <p:cNvPr id="6" name="Group 5">
              <a:extLst>
                <a:ext uri="{FF2B5EF4-FFF2-40B4-BE49-F238E27FC236}">
                  <a16:creationId xmlns:a16="http://schemas.microsoft.com/office/drawing/2014/main" id="{DFC70D85-5B9B-416F-AF5B-E6E99D630127}"/>
                </a:ext>
              </a:extLst>
            </p:cNvPr>
            <p:cNvGrpSpPr/>
            <p:nvPr userDrawn="1"/>
          </p:nvGrpSpPr>
          <p:grpSpPr>
            <a:xfrm rot="5400000">
              <a:off x="11584220" y="1040742"/>
              <a:ext cx="2698730" cy="629236"/>
              <a:chOff x="1584344" y="4543426"/>
              <a:chExt cx="2698730" cy="629236"/>
            </a:xfrm>
          </p:grpSpPr>
          <p:sp>
            <p:nvSpPr>
              <p:cNvPr id="12" name="Rectangle 11">
                <a:extLst>
                  <a:ext uri="{FF2B5EF4-FFF2-40B4-BE49-F238E27FC236}">
                    <a16:creationId xmlns:a16="http://schemas.microsoft.com/office/drawing/2014/main" id="{6486B055-82FC-4CC7-A717-C13B7350EDC0}"/>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3D7415C-EFEB-4CC1-973F-8EC7BA8582FB}"/>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4" name="Rectangle 13">
                <a:extLst>
                  <a:ext uri="{FF2B5EF4-FFF2-40B4-BE49-F238E27FC236}">
                    <a16:creationId xmlns:a16="http://schemas.microsoft.com/office/drawing/2014/main" id="{22EC2BAC-9FB5-41E6-86E9-65005DC12543}"/>
                  </a:ext>
                </a:extLst>
              </p:cNvPr>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15" name="Rectangle 14">
                <a:extLst>
                  <a:ext uri="{FF2B5EF4-FFF2-40B4-BE49-F238E27FC236}">
                    <a16:creationId xmlns:a16="http://schemas.microsoft.com/office/drawing/2014/main" id="{8D5FEF5E-F90B-4888-965D-C5924C8874DA}"/>
                  </a:ext>
                </a:extLst>
              </p:cNvPr>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16" name="Rectangle 15">
                <a:extLst>
                  <a:ext uri="{FF2B5EF4-FFF2-40B4-BE49-F238E27FC236}">
                    <a16:creationId xmlns:a16="http://schemas.microsoft.com/office/drawing/2014/main" id="{70A65402-B5C4-4513-A15B-9F237A09BB9E}"/>
                  </a:ext>
                </a:extLst>
              </p:cNvPr>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7" name="Rectangle 16">
                <a:extLst>
                  <a:ext uri="{FF2B5EF4-FFF2-40B4-BE49-F238E27FC236}">
                    <a16:creationId xmlns:a16="http://schemas.microsoft.com/office/drawing/2014/main" id="{71DF7F10-407D-4001-9A9C-60C40C6D31C2}"/>
                  </a:ext>
                </a:extLst>
              </p:cNvPr>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E5823668-98EC-4D32-8A5D-86810D86D5D0}"/>
                </a:ext>
              </a:extLst>
            </p:cNvPr>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8" name="TextBox 7">
              <a:extLst>
                <a:ext uri="{FF2B5EF4-FFF2-40B4-BE49-F238E27FC236}">
                  <a16:creationId xmlns:a16="http://schemas.microsoft.com/office/drawing/2014/main" id="{890ADACD-6AA6-4A64-A281-F2AE18910ABB}"/>
                </a:ext>
              </a:extLst>
            </p:cNvPr>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9" name="Rectangle 8">
              <a:extLst>
                <a:ext uri="{FF2B5EF4-FFF2-40B4-BE49-F238E27FC236}">
                  <a16:creationId xmlns:a16="http://schemas.microsoft.com/office/drawing/2014/main" id="{C3360F45-04B0-47E1-844C-AF68418129AF}"/>
                </a:ext>
              </a:extLst>
            </p:cNvPr>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E09F27E-B863-4B49-B4F6-3E6FD423FC78}"/>
                </a:ext>
              </a:extLst>
            </p:cNvPr>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78F0174-86FC-49ED-93BA-64FEBD4B1592}"/>
                </a:ext>
              </a:extLst>
            </p:cNvPr>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8571367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8" r:id="rId24"/>
    <p:sldLayoutId id="2147483793" r:id="rId25"/>
    <p:sldLayoutId id="2147483795" r:id="rId26"/>
    <p:sldLayoutId id="2147483796" r:id="rId27"/>
    <p:sldLayoutId id="2147483797" r:id="rId28"/>
    <p:sldLayoutId id="2147483798" r:id="rId29"/>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6FB8CA-9153-E34F-84E7-4199753020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26C30-7A7F-8C44-BC84-67665A193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E4B18-717E-E848-B54A-173427ABD8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DD24B-77FB-034D-A287-2E6DECCDD104}" type="datetimeFigureOut">
              <a:rPr lang="en-US" smtClean="0"/>
              <a:t>5/2/2023</a:t>
            </a:fld>
            <a:endParaRPr lang="en-US"/>
          </a:p>
        </p:txBody>
      </p:sp>
      <p:sp>
        <p:nvSpPr>
          <p:cNvPr id="5" name="Footer Placeholder 4">
            <a:extLst>
              <a:ext uri="{FF2B5EF4-FFF2-40B4-BE49-F238E27FC236}">
                <a16:creationId xmlns:a16="http://schemas.microsoft.com/office/drawing/2014/main" id="{3B6DC262-D96F-4A43-A55E-9FD159377C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D93AC8-9015-2840-AA50-F3A83FE12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A5B25C-534C-5C46-A49A-575C7C3D8306}" type="slidenum">
              <a:rPr lang="en-US" smtClean="0"/>
              <a:t>‹#›</a:t>
            </a:fld>
            <a:endParaRPr lang="en-US"/>
          </a:p>
        </p:txBody>
      </p:sp>
    </p:spTree>
    <p:extLst>
      <p:ext uri="{BB962C8B-B14F-4D97-AF65-F5344CB8AC3E}">
        <p14:creationId xmlns:p14="http://schemas.microsoft.com/office/powerpoint/2010/main" val="2358301173"/>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60.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60.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2.svg"/><Relationship Id="rId2" Type="http://schemas.openxmlformats.org/officeDocument/2006/relationships/notesSlide" Target="../notesSlides/notesSlide10.xml"/><Relationship Id="rId16" Type="http://schemas.openxmlformats.org/officeDocument/2006/relationships/image" Target="../media/image71.png"/><Relationship Id="rId1" Type="http://schemas.openxmlformats.org/officeDocument/2006/relationships/slideLayout" Target="../slideLayouts/slideLayout60.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54.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eg"/><Relationship Id="rId14"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39.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64.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2.svg"/><Relationship Id="rId2" Type="http://schemas.openxmlformats.org/officeDocument/2006/relationships/notesSlide" Target="../notesSlides/notesSlide22.xml"/><Relationship Id="rId16" Type="http://schemas.openxmlformats.org/officeDocument/2006/relationships/image" Target="../media/image71.png"/><Relationship Id="rId1" Type="http://schemas.openxmlformats.org/officeDocument/2006/relationships/slideLayout" Target="../slideLayouts/slideLayout39.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54.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eg"/><Relationship Id="rId14"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64.xml"/><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sv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5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96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a:t>
            </a:r>
          </a:p>
        </p:txBody>
      </p:sp>
      <p:sp>
        <p:nvSpPr>
          <p:cNvPr id="3" name="Text Placeholder 2"/>
          <p:cNvSpPr>
            <a:spLocks noGrp="1"/>
          </p:cNvSpPr>
          <p:nvPr>
            <p:ph idx="1"/>
          </p:nvPr>
        </p:nvSpPr>
        <p:spPr/>
        <p:txBody>
          <a:bodyPr/>
          <a:lstStyle/>
          <a:p>
            <a:r>
              <a:rPr lang="en-US" dirty="0"/>
              <a:t>Visual Designer </a:t>
            </a:r>
          </a:p>
          <a:p>
            <a:r>
              <a:rPr lang="en-US" dirty="0"/>
              <a:t>Workflow, triggers and actions</a:t>
            </a:r>
          </a:p>
          <a:p>
            <a:r>
              <a:rPr lang="en-US" dirty="0"/>
              <a:t>Applications, data and services</a:t>
            </a:r>
          </a:p>
        </p:txBody>
      </p:sp>
      <p:pic>
        <p:nvPicPr>
          <p:cNvPr id="9" name="Picture Placeholder 11">
            <a:extLst>
              <a:ext uri="{FF2B5EF4-FFF2-40B4-BE49-F238E27FC236}">
                <a16:creationId xmlns:a16="http://schemas.microsoft.com/office/drawing/2014/main" id="{A9D57692-5F46-401C-95FD-4EB512A09A23}"/>
              </a:ext>
            </a:extLst>
          </p:cNvPr>
          <p:cNvPicPr>
            <a:picLocks noGrp="1" noChangeAspect="1"/>
          </p:cNvPicPr>
          <p:nvPr>
            <p:ph sz="half" idx="4294967295"/>
          </p:nvPr>
        </p:nvPicPr>
        <p:blipFill>
          <a:blip r:embed="rId4" cstate="screen">
            <a:clrChange>
              <a:clrFrom>
                <a:srgbClr val="F2F2F2"/>
              </a:clrFrom>
              <a:clrTo>
                <a:srgbClr val="F2F2F2">
                  <a:alpha val="0"/>
                </a:srgbClr>
              </a:clrTo>
            </a:clrChange>
            <a:extLst>
              <a:ext uri="{28A0092B-C50C-407E-A947-70E740481C1C}">
                <a14:useLocalDpi xmlns:a14="http://schemas.microsoft.com/office/drawing/2010/main"/>
              </a:ext>
            </a:extLst>
          </a:blip>
          <a:stretch>
            <a:fillRect/>
          </a:stretch>
        </p:blipFill>
        <p:spPr>
          <a:xfrm>
            <a:off x="7010400" y="2303463"/>
            <a:ext cx="5181600" cy="3395662"/>
          </a:xfrm>
          <a:prstGeom prst="rect">
            <a:avLst/>
          </a:prstGeom>
        </p:spPr>
      </p:pic>
    </p:spTree>
    <p:extLst>
      <p:ext uri="{BB962C8B-B14F-4D97-AF65-F5344CB8AC3E}">
        <p14:creationId xmlns:p14="http://schemas.microsoft.com/office/powerpoint/2010/main" val="342670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9" presetClass="emph" presetSubtype="0" nodeType="withEffect">
                                  <p:stCondLst>
                                    <p:cond delay="0"/>
                                  </p:stCondLst>
                                  <p:childTnLst>
                                    <p:set>
                                      <p:cBhvr>
                                        <p:cTn id="17" dur="indefinite"/>
                                        <p:tgtEl>
                                          <p:spTgt spid="3">
                                            <p:txEl>
                                              <p:pRg st="0" end="0"/>
                                            </p:txEl>
                                          </p:spTgt>
                                        </p:tgtEl>
                                        <p:attrNameLst>
                                          <p:attrName>style.opacity</p:attrName>
                                        </p:attrNameLst>
                                      </p:cBhvr>
                                      <p:to>
                                        <p:strVal val="0.25"/>
                                      </p:to>
                                    </p:set>
                                    <p:animEffect filter="image" prLst="opacity: 0.25">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9" presetClass="emph" presetSubtype="0" nodeType="withEffect">
                                  <p:stCondLst>
                                    <p:cond delay="0"/>
                                  </p:stCondLst>
                                  <p:childTnLst>
                                    <p:set>
                                      <p:cBhvr>
                                        <p:cTn id="25" dur="indefinite"/>
                                        <p:tgtEl>
                                          <p:spTgt spid="3">
                                            <p:txEl>
                                              <p:pRg st="1" end="1"/>
                                            </p:txEl>
                                          </p:spTgt>
                                        </p:tgtEl>
                                        <p:attrNameLst>
                                          <p:attrName>style.opacity</p:attrName>
                                        </p:attrNameLst>
                                      </p:cBhvr>
                                      <p:to>
                                        <p:strVal val="0.25"/>
                                      </p:to>
                                    </p:set>
                                    <p:animEffect filter="image" prLst="opacity: 0.25">
                                      <p:cBhvr rctx="IE">
                                        <p:cTn id="26"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p>
            <a:r>
              <a:rPr lang="en-US" dirty="0"/>
              <a:t>Service Bus</a:t>
            </a:r>
          </a:p>
        </p:txBody>
      </p:sp>
      <p:sp>
        <p:nvSpPr>
          <p:cNvPr id="3" name="Text Placeholder 2"/>
          <p:cNvSpPr>
            <a:spLocks noGrp="1"/>
          </p:cNvSpPr>
          <p:nvPr>
            <p:ph idx="1"/>
          </p:nvPr>
        </p:nvSpPr>
        <p:spPr>
          <a:noFill/>
          <a:effectLst/>
        </p:spPr>
        <p:txBody>
          <a:bodyPr vert="horz" wrap="square" lIns="146304" tIns="91440" rIns="146304" bIns="91440" rtlCol="0" anchor="t">
            <a:noAutofit/>
          </a:bodyPr>
          <a:lstStyle/>
          <a:p>
            <a:r>
              <a:rPr lang="en-US" dirty="0"/>
              <a:t>Queues &amp; Topics</a:t>
            </a:r>
          </a:p>
          <a:p>
            <a:r>
              <a:rPr lang="en-US" dirty="0"/>
              <a:t>Reliable asynchronous communication</a:t>
            </a:r>
          </a:p>
          <a:p>
            <a:r>
              <a:rPr lang="en-US" dirty="0"/>
              <a:t>Message headers</a:t>
            </a:r>
          </a:p>
          <a:p>
            <a:r>
              <a:rPr lang="en-US" dirty="0"/>
              <a:t>Routing and filtering</a:t>
            </a:r>
          </a:p>
          <a:p>
            <a:r>
              <a:rPr lang="en-US" dirty="0"/>
              <a:t>Rich features</a:t>
            </a:r>
          </a:p>
        </p:txBody>
      </p:sp>
      <p:pic>
        <p:nvPicPr>
          <p:cNvPr id="6" name="Content Placeholder 5">
            <a:extLst>
              <a:ext uri="{FF2B5EF4-FFF2-40B4-BE49-F238E27FC236}">
                <a16:creationId xmlns:a16="http://schemas.microsoft.com/office/drawing/2014/main" id="{BA53E6C0-C404-406A-8515-5BC584827C40}"/>
              </a:ext>
            </a:extLst>
          </p:cNvPr>
          <p:cNvPicPr>
            <a:picLocks noGrp="1" noChangeAspect="1"/>
          </p:cNvPicPr>
          <p:nvPr>
            <p:ph sz="half" idx="4294967295"/>
          </p:nvPr>
        </p:nvPicPr>
        <p:blipFill>
          <a:blip r:embed="rId3"/>
          <a:stretch>
            <a:fillRect/>
          </a:stretch>
        </p:blipFill>
        <p:spPr>
          <a:xfrm>
            <a:off x="7010400" y="2973388"/>
            <a:ext cx="5181600" cy="2055812"/>
          </a:xfrm>
          <a:prstGeom prst="rect">
            <a:avLst/>
          </a:prstGeom>
        </p:spPr>
      </p:pic>
    </p:spTree>
    <p:extLst>
      <p:ext uri="{BB962C8B-B14F-4D97-AF65-F5344CB8AC3E}">
        <p14:creationId xmlns:p14="http://schemas.microsoft.com/office/powerpoint/2010/main" val="35273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0CB27B-671F-48A4-B590-CCD71315CA66}"/>
              </a:ext>
            </a:extLst>
          </p:cNvPr>
          <p:cNvSpPr>
            <a:spLocks noGrp="1"/>
          </p:cNvSpPr>
          <p:nvPr>
            <p:ph type="title"/>
          </p:nvPr>
        </p:nvSpPr>
        <p:spPr>
          <a:noFill/>
          <a:effectLst/>
        </p:spPr>
        <p:txBody>
          <a:bodyPr vert="horz" wrap="square" lIns="146304" tIns="91440" rIns="146304" bIns="91440" rtlCol="0" anchor="t">
            <a:noAutofit/>
          </a:bodyPr>
          <a:lstStyle/>
          <a:p>
            <a:r>
              <a:rPr lang="nl-NL" dirty="0"/>
              <a:t>Event Grid</a:t>
            </a:r>
            <a:endParaRPr lang="en-NL" dirty="0"/>
          </a:p>
        </p:txBody>
      </p:sp>
      <p:sp>
        <p:nvSpPr>
          <p:cNvPr id="8" name="Text Placeholder 7">
            <a:extLst>
              <a:ext uri="{FF2B5EF4-FFF2-40B4-BE49-F238E27FC236}">
                <a16:creationId xmlns:a16="http://schemas.microsoft.com/office/drawing/2014/main" id="{2A7A3CBB-5A8F-4AB4-B64B-8A800DCF6D84}"/>
              </a:ext>
            </a:extLst>
          </p:cNvPr>
          <p:cNvSpPr>
            <a:spLocks noGrp="1"/>
          </p:cNvSpPr>
          <p:nvPr>
            <p:ph idx="1"/>
          </p:nvPr>
        </p:nvSpPr>
        <p:spPr/>
        <p:txBody>
          <a:bodyPr/>
          <a:lstStyle/>
          <a:p>
            <a:pPr marL="0" indent="0" defTabSz="914278">
              <a:spcBef>
                <a:spcPct val="0"/>
              </a:spcBef>
              <a:buNone/>
            </a:pPr>
            <a:r>
              <a:rPr lang="en-US" sz="1800" dirty="0"/>
              <a:t>Events: what happened</a:t>
            </a:r>
          </a:p>
          <a:p>
            <a:pPr marL="0" indent="0" defTabSz="914278">
              <a:spcBef>
                <a:spcPct val="0"/>
              </a:spcBef>
              <a:buNone/>
            </a:pPr>
            <a:r>
              <a:rPr lang="en-US" sz="1800" dirty="0"/>
              <a:t>Event Publishers: where it took place</a:t>
            </a:r>
          </a:p>
          <a:p>
            <a:pPr marL="0" indent="0" defTabSz="914278">
              <a:spcBef>
                <a:spcPct val="0"/>
              </a:spcBef>
              <a:buNone/>
            </a:pPr>
            <a:r>
              <a:rPr lang="en-US" sz="1800" dirty="0"/>
              <a:t>Topics: where publishers send events</a:t>
            </a:r>
          </a:p>
          <a:p>
            <a:pPr marL="0" indent="0" defTabSz="914278">
              <a:spcBef>
                <a:spcPct val="0"/>
              </a:spcBef>
              <a:buNone/>
            </a:pPr>
            <a:r>
              <a:rPr lang="en-US" sz="1800" dirty="0"/>
              <a:t>Event Subscriptions: how you receive events</a:t>
            </a:r>
          </a:p>
          <a:p>
            <a:pPr marL="0" indent="0" defTabSz="914278">
              <a:spcBef>
                <a:spcPct val="0"/>
              </a:spcBef>
              <a:buNone/>
            </a:pPr>
            <a:r>
              <a:rPr lang="en-US" sz="1800" dirty="0"/>
              <a:t>Event Handlers: the app or service reacting to the event</a:t>
            </a:r>
          </a:p>
        </p:txBody>
      </p:sp>
      <p:pic>
        <p:nvPicPr>
          <p:cNvPr id="3" name="Picture 2">
            <a:extLst>
              <a:ext uri="{FF2B5EF4-FFF2-40B4-BE49-F238E27FC236}">
                <a16:creationId xmlns:a16="http://schemas.microsoft.com/office/drawing/2014/main" id="{6B51E8B2-3690-4D89-BAD0-F3825A7D93BB}"/>
              </a:ext>
            </a:extLst>
          </p:cNvPr>
          <p:cNvPicPr>
            <a:picLocks noChangeAspect="1"/>
          </p:cNvPicPr>
          <p:nvPr/>
        </p:nvPicPr>
        <p:blipFill>
          <a:blip r:embed="rId3"/>
          <a:stretch>
            <a:fillRect/>
          </a:stretch>
        </p:blipFill>
        <p:spPr>
          <a:xfrm>
            <a:off x="6423448" y="4291725"/>
            <a:ext cx="1175636" cy="1143160"/>
          </a:xfrm>
          <a:prstGeom prst="rect">
            <a:avLst/>
          </a:prstGeom>
        </p:spPr>
      </p:pic>
      <p:pic>
        <p:nvPicPr>
          <p:cNvPr id="16" name="Picture 15">
            <a:extLst>
              <a:ext uri="{FF2B5EF4-FFF2-40B4-BE49-F238E27FC236}">
                <a16:creationId xmlns:a16="http://schemas.microsoft.com/office/drawing/2014/main" id="{57E914D3-AB0F-4A45-8110-BFB4099AC6CF}"/>
              </a:ext>
            </a:extLst>
          </p:cNvPr>
          <p:cNvPicPr>
            <a:picLocks noChangeAspect="1"/>
          </p:cNvPicPr>
          <p:nvPr/>
        </p:nvPicPr>
        <p:blipFill>
          <a:blip r:embed="rId4"/>
          <a:stretch>
            <a:fillRect/>
          </a:stretch>
        </p:blipFill>
        <p:spPr>
          <a:xfrm>
            <a:off x="7756088" y="4470319"/>
            <a:ext cx="821646" cy="714474"/>
          </a:xfrm>
          <a:prstGeom prst="rect">
            <a:avLst/>
          </a:prstGeom>
        </p:spPr>
      </p:pic>
      <p:pic>
        <p:nvPicPr>
          <p:cNvPr id="6" name="Picture 5">
            <a:extLst>
              <a:ext uri="{FF2B5EF4-FFF2-40B4-BE49-F238E27FC236}">
                <a16:creationId xmlns:a16="http://schemas.microsoft.com/office/drawing/2014/main" id="{6DC11327-E4CA-499C-BA7A-B6FD57B91E85}"/>
              </a:ext>
            </a:extLst>
          </p:cNvPr>
          <p:cNvPicPr>
            <a:picLocks noChangeAspect="1"/>
          </p:cNvPicPr>
          <p:nvPr/>
        </p:nvPicPr>
        <p:blipFill>
          <a:blip r:embed="rId5"/>
          <a:stretch>
            <a:fillRect/>
          </a:stretch>
        </p:blipFill>
        <p:spPr>
          <a:xfrm>
            <a:off x="8834276" y="3400014"/>
            <a:ext cx="3088485" cy="2855085"/>
          </a:xfrm>
          <a:prstGeom prst="rect">
            <a:avLst/>
          </a:prstGeom>
        </p:spPr>
      </p:pic>
      <p:pic>
        <p:nvPicPr>
          <p:cNvPr id="18" name="Picture 17">
            <a:extLst>
              <a:ext uri="{FF2B5EF4-FFF2-40B4-BE49-F238E27FC236}">
                <a16:creationId xmlns:a16="http://schemas.microsoft.com/office/drawing/2014/main" id="{35DA39B1-38A4-4CF0-9E69-B90F6B42613F}"/>
              </a:ext>
            </a:extLst>
          </p:cNvPr>
          <p:cNvPicPr>
            <a:picLocks noChangeAspect="1"/>
          </p:cNvPicPr>
          <p:nvPr/>
        </p:nvPicPr>
        <p:blipFill>
          <a:blip r:embed="rId4"/>
          <a:stretch>
            <a:fillRect/>
          </a:stretch>
        </p:blipFill>
        <p:spPr>
          <a:xfrm>
            <a:off x="5374224" y="4470319"/>
            <a:ext cx="821646" cy="714474"/>
          </a:xfrm>
          <a:prstGeom prst="rect">
            <a:avLst/>
          </a:prstGeom>
        </p:spPr>
      </p:pic>
      <p:pic>
        <p:nvPicPr>
          <p:cNvPr id="20" name="Picture 19">
            <a:extLst>
              <a:ext uri="{FF2B5EF4-FFF2-40B4-BE49-F238E27FC236}">
                <a16:creationId xmlns:a16="http://schemas.microsoft.com/office/drawing/2014/main" id="{8DFCDC12-F1B2-4A75-B9F9-F816261128ED}"/>
              </a:ext>
            </a:extLst>
          </p:cNvPr>
          <p:cNvPicPr>
            <a:picLocks noChangeAspect="1"/>
          </p:cNvPicPr>
          <p:nvPr/>
        </p:nvPicPr>
        <p:blipFill>
          <a:blip r:embed="rId6"/>
          <a:stretch>
            <a:fillRect/>
          </a:stretch>
        </p:blipFill>
        <p:spPr>
          <a:xfrm>
            <a:off x="4010867" y="3028628"/>
            <a:ext cx="1345835" cy="3234644"/>
          </a:xfrm>
          <a:prstGeom prst="rect">
            <a:avLst/>
          </a:prstGeom>
        </p:spPr>
      </p:pic>
    </p:spTree>
    <p:extLst>
      <p:ext uri="{BB962C8B-B14F-4D97-AF65-F5344CB8AC3E}">
        <p14:creationId xmlns:p14="http://schemas.microsoft.com/office/powerpoint/2010/main" val="182333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9" presetClass="emph" presetSubtype="0" grpId="0" nodeType="withEffect">
                                  <p:stCondLst>
                                    <p:cond delay="0"/>
                                  </p:stCondLst>
                                  <p:childTnLst>
                                    <p:set>
                                      <p:cBhvr>
                                        <p:cTn id="17" dur="indefinite"/>
                                        <p:tgtEl>
                                          <p:spTgt spid="8">
                                            <p:txEl>
                                              <p:pRg st="0" end="0"/>
                                            </p:txEl>
                                          </p:spTgt>
                                        </p:tgtEl>
                                        <p:attrNameLst>
                                          <p:attrName>style.opacity</p:attrName>
                                        </p:attrNameLst>
                                      </p:cBhvr>
                                      <p:to>
                                        <p:strVal val="0.25"/>
                                      </p:to>
                                    </p:set>
                                    <p:animEffect filter="image" prLst="opacity: 0.25">
                                      <p:cBhvr rctx="IE">
                                        <p:cTn id="18" dur="indefinite"/>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par>
                                <p:cTn id="24" presetID="9" presetClass="emph" presetSubtype="0" grpId="0" nodeType="withEffect">
                                  <p:stCondLst>
                                    <p:cond delay="0"/>
                                  </p:stCondLst>
                                  <p:childTnLst>
                                    <p:set>
                                      <p:cBhvr>
                                        <p:cTn id="25" dur="indefinite"/>
                                        <p:tgtEl>
                                          <p:spTgt spid="8">
                                            <p:txEl>
                                              <p:pRg st="1" end="1"/>
                                            </p:txEl>
                                          </p:spTgt>
                                        </p:tgtEl>
                                        <p:attrNameLst>
                                          <p:attrName>style.opacity</p:attrName>
                                        </p:attrNameLst>
                                      </p:cBhvr>
                                      <p:to>
                                        <p:strVal val="0.25"/>
                                      </p:to>
                                    </p:set>
                                    <p:animEffect filter="image" prLst="opacity: 0.25">
                                      <p:cBhvr rctx="IE">
                                        <p:cTn id="26" dur="indefinite"/>
                                        <p:tgtEl>
                                          <p:spTgt spid="8">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par>
                                <p:cTn id="38" presetID="9" presetClass="emph" presetSubtype="0" grpId="0" nodeType="withEffect">
                                  <p:stCondLst>
                                    <p:cond delay="0"/>
                                  </p:stCondLst>
                                  <p:childTnLst>
                                    <p:set>
                                      <p:cBhvr>
                                        <p:cTn id="39" dur="indefinite"/>
                                        <p:tgtEl>
                                          <p:spTgt spid="8">
                                            <p:txEl>
                                              <p:pRg st="2" end="2"/>
                                            </p:txEl>
                                          </p:spTgt>
                                        </p:tgtEl>
                                        <p:attrNameLst>
                                          <p:attrName>style.opacity</p:attrName>
                                        </p:attrNameLst>
                                      </p:cBhvr>
                                      <p:to>
                                        <p:strVal val="0.25"/>
                                      </p:to>
                                    </p:set>
                                    <p:animEffect filter="image" prLst="opacity: 0.25">
                                      <p:cBhvr rctx="IE">
                                        <p:cTn id="40" dur="indefinite"/>
                                        <p:tgtEl>
                                          <p:spTgt spid="8">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fade">
                                      <p:cBhvr>
                                        <p:cTn id="45" dur="500"/>
                                        <p:tgtEl>
                                          <p:spTgt spid="8">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9" presetClass="emph" presetSubtype="0" grpId="0" nodeType="withEffect">
                                  <p:stCondLst>
                                    <p:cond delay="0"/>
                                  </p:stCondLst>
                                  <p:childTnLst>
                                    <p:set>
                                      <p:cBhvr>
                                        <p:cTn id="53" dur="indefinite"/>
                                        <p:tgtEl>
                                          <p:spTgt spid="8">
                                            <p:txEl>
                                              <p:pRg st="3" end="3"/>
                                            </p:txEl>
                                          </p:spTgt>
                                        </p:tgtEl>
                                        <p:attrNameLst>
                                          <p:attrName>style.opacity</p:attrName>
                                        </p:attrNameLst>
                                      </p:cBhvr>
                                      <p:to>
                                        <p:strVal val="0.25"/>
                                      </p:to>
                                    </p:set>
                                    <p:animEffect filter="image" prLst="opacity: 0.25">
                                      <p:cBhvr rctx="IE">
                                        <p:cTn id="54" dur="indefinite"/>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Better Together</a:t>
            </a:r>
          </a:p>
        </p:txBody>
      </p:sp>
      <p:sp>
        <p:nvSpPr>
          <p:cNvPr id="6" name="Content Placeholder 5">
            <a:extLst>
              <a:ext uri="{FF2B5EF4-FFF2-40B4-BE49-F238E27FC236}">
                <a16:creationId xmlns:a16="http://schemas.microsoft.com/office/drawing/2014/main" id="{202A51E7-DD76-404B-9ACA-261B36F82E33}"/>
              </a:ext>
            </a:extLst>
          </p:cNvPr>
          <p:cNvSpPr>
            <a:spLocks noGrp="1"/>
          </p:cNvSpPr>
          <p:nvPr>
            <p:ph idx="1"/>
          </p:nvPr>
        </p:nvSpPr>
        <p:spPr/>
        <p:txBody>
          <a:bodyPr/>
          <a:lstStyle/>
          <a:p>
            <a:endParaRPr lang="en-NL"/>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67" y="2660391"/>
            <a:ext cx="768609" cy="768609"/>
          </a:xfrm>
          <a:prstGeom prst="rect">
            <a:avLst/>
          </a:prstGeom>
        </p:spPr>
      </p:pic>
      <p:pic>
        <p:nvPicPr>
          <p:cNvPr id="7" name="Picture 6"/>
          <p:cNvPicPr>
            <a:picLocks noChangeAspect="1"/>
          </p:cNvPicPr>
          <p:nvPr/>
        </p:nvPicPr>
        <p:blipFill>
          <a:blip r:embed="rId5"/>
          <a:stretch>
            <a:fillRect/>
          </a:stretch>
        </p:blipFill>
        <p:spPr>
          <a:xfrm>
            <a:off x="3189490" y="2689990"/>
            <a:ext cx="709410" cy="709410"/>
          </a:xfrm>
          <a:prstGeom prst="rect">
            <a:avLst/>
          </a:prstGeom>
        </p:spPr>
      </p:pic>
      <p:pic>
        <p:nvPicPr>
          <p:cNvPr id="8" name="Picture 7"/>
          <p:cNvPicPr>
            <a:picLocks noChangeAspect="1"/>
          </p:cNvPicPr>
          <p:nvPr/>
        </p:nvPicPr>
        <p:blipFill>
          <a:blip r:embed="rId6"/>
          <a:stretch>
            <a:fillRect/>
          </a:stretch>
        </p:blipFill>
        <p:spPr>
          <a:xfrm>
            <a:off x="4515795" y="2758353"/>
            <a:ext cx="572685" cy="572685"/>
          </a:xfrm>
          <a:prstGeom prst="rect">
            <a:avLst/>
          </a:prstGeom>
        </p:spPr>
      </p:pic>
      <p:sp>
        <p:nvSpPr>
          <p:cNvPr id="17" name="Plus 16"/>
          <p:cNvSpPr/>
          <p:nvPr/>
        </p:nvSpPr>
        <p:spPr bwMode="auto">
          <a:xfrm>
            <a:off x="274931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Plus 17"/>
          <p:cNvSpPr/>
          <p:nvPr/>
        </p:nvSpPr>
        <p:spPr bwMode="auto">
          <a:xfrm>
            <a:off x="4031092" y="291330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lus 18"/>
          <p:cNvSpPr/>
          <p:nvPr/>
        </p:nvSpPr>
        <p:spPr bwMode="auto">
          <a:xfrm>
            <a:off x="5143282" y="290334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Plus 19"/>
          <p:cNvSpPr/>
          <p:nvPr/>
        </p:nvSpPr>
        <p:spPr bwMode="auto">
          <a:xfrm>
            <a:off x="626865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Plus 20"/>
          <p:cNvSpPr/>
          <p:nvPr/>
        </p:nvSpPr>
        <p:spPr bwMode="auto">
          <a:xfrm>
            <a:off x="7362647" y="2896735"/>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Plus 21"/>
          <p:cNvSpPr/>
          <p:nvPr/>
        </p:nvSpPr>
        <p:spPr bwMode="auto">
          <a:xfrm>
            <a:off x="8630426" y="289396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6" descr="Image result for Azure Function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183" y="2788803"/>
            <a:ext cx="913194" cy="479426"/>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814879" y="4126725"/>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3537023" y="5193812"/>
            <a:ext cx="5117954" cy="788255"/>
          </a:xfrm>
          <a:prstGeom prst="rect">
            <a:avLst/>
          </a:prstGeom>
          <a:noFill/>
        </p:spPr>
        <p:txBody>
          <a:bodyPr wrap="square" lIns="179285" tIns="143428" rIns="179285" bIns="143428" rtlCol="0">
            <a:spAutoFit/>
          </a:bodyPr>
          <a:lstStyle/>
          <a:p>
            <a:pPr algn="ctr">
              <a:lnSpc>
                <a:spcPct val="90000"/>
              </a:lnSpc>
              <a:spcAft>
                <a:spcPts val="588"/>
              </a:spcAft>
            </a:pPr>
            <a:r>
              <a:rPr lang="en-US" sz="3600" dirty="0"/>
              <a:t>Limitless  Possibilities</a:t>
            </a:r>
          </a:p>
        </p:txBody>
      </p:sp>
      <p:pic>
        <p:nvPicPr>
          <p:cNvPr id="34" name="Picture 33">
            <a:extLst>
              <a:ext uri="{FF2B5EF4-FFF2-40B4-BE49-F238E27FC236}">
                <a16:creationId xmlns:a16="http://schemas.microsoft.com/office/drawing/2014/main" id="{B9367FD2-A658-4774-97A1-3098BD16F7AB}"/>
              </a:ext>
            </a:extLst>
          </p:cNvPr>
          <p:cNvPicPr>
            <a:picLocks noChangeAspect="1"/>
          </p:cNvPicPr>
          <p:nvPr/>
        </p:nvPicPr>
        <p:blipFill>
          <a:blip r:embed="rId8"/>
          <a:stretch>
            <a:fillRect/>
          </a:stretch>
        </p:blipFill>
        <p:spPr>
          <a:xfrm>
            <a:off x="6681629" y="2783778"/>
            <a:ext cx="547936" cy="557898"/>
          </a:xfrm>
          <a:prstGeom prst="rect">
            <a:avLst/>
          </a:prstGeom>
        </p:spPr>
      </p:pic>
      <p:pic>
        <p:nvPicPr>
          <p:cNvPr id="5122" name="Picture 2" descr="Image result for event grid">
            <a:extLst>
              <a:ext uri="{FF2B5EF4-FFF2-40B4-BE49-F238E27FC236}">
                <a16:creationId xmlns:a16="http://schemas.microsoft.com/office/drawing/2014/main" id="{D785B220-A976-430B-AADF-DA613EE78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9167" y="2772859"/>
            <a:ext cx="1249792" cy="6561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vent hubs">
            <a:extLst>
              <a:ext uri="{FF2B5EF4-FFF2-40B4-BE49-F238E27FC236}">
                <a16:creationId xmlns:a16="http://schemas.microsoft.com/office/drawing/2014/main" id="{7D264B84-C591-405F-97DC-C4881A478D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4617" y="2764135"/>
            <a:ext cx="664865" cy="66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81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122"/>
                                        </p:tgtEl>
                                        <p:attrNameLst>
                                          <p:attrName>style.visibility</p:attrName>
                                        </p:attrNameLst>
                                      </p:cBhvr>
                                      <p:to>
                                        <p:strVal val="visible"/>
                                      </p:to>
                                    </p:set>
                                    <p:animEffect transition="in" filter="fade">
                                      <p:cBhvr>
                                        <p:cTn id="47" dur="500"/>
                                        <p:tgtEl>
                                          <p:spTgt spid="512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124"/>
                                        </p:tgtEl>
                                        <p:attrNameLst>
                                          <p:attrName>style.visibility</p:attrName>
                                        </p:attrNameLst>
                                      </p:cBhvr>
                                      <p:to>
                                        <p:strVal val="visible"/>
                                      </p:to>
                                    </p:set>
                                    <p:animEffect transition="in" filter="fade">
                                      <p:cBhvr>
                                        <p:cTn id="55" dur="500"/>
                                        <p:tgtEl>
                                          <p:spTgt spid="51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Onboarding Process</a:t>
            </a:r>
            <a:endParaRPr lang="nl-NL" dirty="0"/>
          </a:p>
        </p:txBody>
      </p:sp>
      <p:sp>
        <p:nvSpPr>
          <p:cNvPr id="3" name="Content Placeholder 2">
            <a:extLst>
              <a:ext uri="{FF2B5EF4-FFF2-40B4-BE49-F238E27FC236}">
                <a16:creationId xmlns:a16="http://schemas.microsoft.com/office/drawing/2014/main" id="{ACE1F926-DA9F-4175-95D2-FCB5106EF552}"/>
              </a:ext>
            </a:extLst>
          </p:cNvPr>
          <p:cNvSpPr>
            <a:spLocks noGrp="1"/>
          </p:cNvSpPr>
          <p:nvPr>
            <p:ph idx="1"/>
          </p:nvPr>
        </p:nvSpPr>
        <p:spPr/>
        <p:txBody>
          <a:bodyPr/>
          <a:lstStyle/>
          <a:p>
            <a:endParaRPr lang="en-NL"/>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55" y="3861193"/>
            <a:ext cx="709355" cy="709355"/>
          </a:xfrm>
          <a:prstGeom prst="rect">
            <a:avLst/>
          </a:prstGeom>
        </p:spPr>
      </p:pic>
      <p:pic>
        <p:nvPicPr>
          <p:cNvPr id="6" name="Picture 5">
            <a:extLst>
              <a:ext uri="{FF2B5EF4-FFF2-40B4-BE49-F238E27FC236}">
                <a16:creationId xmlns:a16="http://schemas.microsoft.com/office/drawing/2014/main" id="{24871E3D-13FF-4C7B-8336-A22523406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162" y="3861193"/>
            <a:ext cx="709355" cy="709355"/>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13717062-4317-482D-892E-1F7008FD4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970" y="3861193"/>
            <a:ext cx="709355" cy="709355"/>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35789" y="2249733"/>
            <a:ext cx="709355" cy="709355"/>
          </a:xfrm>
          <a:prstGeom prst="rect">
            <a:avLst/>
          </a:prstGeom>
        </p:spPr>
      </p:pic>
      <p:pic>
        <p:nvPicPr>
          <p:cNvPr id="11" name="Picture 10">
            <a:extLst>
              <a:ext uri="{FF2B5EF4-FFF2-40B4-BE49-F238E27FC236}">
                <a16:creationId xmlns:a16="http://schemas.microsoft.com/office/drawing/2014/main" id="{F95AA78D-CAEC-49C9-8EE9-0D7EA7CC7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756" y="5461924"/>
            <a:ext cx="709355" cy="709355"/>
          </a:xfrm>
          <a:prstGeom prst="rect">
            <a:avLst/>
          </a:prstGeom>
        </p:spPr>
      </p:pic>
      <p:pic>
        <p:nvPicPr>
          <p:cNvPr id="13" name="Picture 12" descr="A picture containing vector graphics&#10;&#10;Description generated with very high confidence">
            <a:extLst>
              <a:ext uri="{FF2B5EF4-FFF2-40B4-BE49-F238E27FC236}">
                <a16:creationId xmlns:a16="http://schemas.microsoft.com/office/drawing/2014/main" id="{F691BBD6-455A-48F7-BD39-F2CDA87B97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7218" y="2239537"/>
            <a:ext cx="709355" cy="709355"/>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756" y="2239537"/>
            <a:ext cx="709355" cy="709355"/>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3230" y="2332693"/>
            <a:ext cx="709355" cy="531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10"/>
          <a:stretch>
            <a:fillRect/>
          </a:stretch>
        </p:blipFill>
        <p:spPr>
          <a:xfrm>
            <a:off x="7331994" y="2300606"/>
            <a:ext cx="705815" cy="593231"/>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stCxn id="4" idx="3"/>
            <a:endCxn id="6" idx="1"/>
          </p:cNvCxnSpPr>
          <p:nvPr/>
        </p:nvCxnSpPr>
        <p:spPr>
          <a:xfrm>
            <a:off x="1060710" y="4215871"/>
            <a:ext cx="8104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stCxn id="6" idx="3"/>
            <a:endCxn id="8" idx="1"/>
          </p:cNvCxnSpPr>
          <p:nvPr/>
        </p:nvCxnSpPr>
        <p:spPr>
          <a:xfrm>
            <a:off x="2580517" y="4215871"/>
            <a:ext cx="81045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42D54-74DB-463B-9F69-651727D7E138}"/>
              </a:ext>
            </a:extLst>
          </p:cNvPr>
          <p:cNvCxnSpPr>
            <a:cxnSpLocks/>
            <a:stCxn id="37" idx="2"/>
            <a:endCxn id="11" idx="0"/>
          </p:cNvCxnSpPr>
          <p:nvPr/>
        </p:nvCxnSpPr>
        <p:spPr>
          <a:xfrm rot="5400000">
            <a:off x="4844461" y="5015529"/>
            <a:ext cx="892368" cy="422"/>
          </a:xfrm>
          <a:prstGeom prst="bentConnector3">
            <a:avLst>
              <a:gd name="adj1" fmla="val 50000"/>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2882F2-DC79-477E-81DE-9343E99B6B7B}"/>
              </a:ext>
            </a:extLst>
          </p:cNvPr>
          <p:cNvCxnSpPr>
            <a:stCxn id="13" idx="3"/>
            <a:endCxn id="15" idx="1"/>
          </p:cNvCxnSpPr>
          <p:nvPr/>
        </p:nvCxnSpPr>
        <p:spPr>
          <a:xfrm>
            <a:off x="6866573" y="2594215"/>
            <a:ext cx="465421" cy="3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FF76DD-7ED3-4716-9718-6D6B980118A6}"/>
              </a:ext>
            </a:extLst>
          </p:cNvPr>
          <p:cNvCxnSpPr>
            <a:stCxn id="15" idx="3"/>
            <a:endCxn id="6146" idx="1"/>
          </p:cNvCxnSpPr>
          <p:nvPr/>
        </p:nvCxnSpPr>
        <p:spPr>
          <a:xfrm>
            <a:off x="8037809" y="2597222"/>
            <a:ext cx="465421" cy="13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6178" y="3860201"/>
            <a:ext cx="709355" cy="709355"/>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8" idx="3"/>
            <a:endCxn id="37" idx="1"/>
          </p:cNvCxnSpPr>
          <p:nvPr/>
        </p:nvCxnSpPr>
        <p:spPr>
          <a:xfrm flipV="1">
            <a:off x="4100325" y="4214879"/>
            <a:ext cx="835853" cy="9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B97DF638-AAFD-443A-8032-B34A4165C6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43888" y="3892443"/>
            <a:ext cx="643659" cy="643659"/>
          </a:xfrm>
          <a:prstGeom prst="rect">
            <a:avLst/>
          </a:prstGeom>
        </p:spPr>
      </p:pic>
      <p:pic>
        <p:nvPicPr>
          <p:cNvPr id="24" name="Picture 23" descr="A close up of a sign&#10;&#10;Description generated with high confidence">
            <a:extLst>
              <a:ext uri="{FF2B5EF4-FFF2-40B4-BE49-F238E27FC236}">
                <a16:creationId xmlns:a16="http://schemas.microsoft.com/office/drawing/2014/main" id="{FB3401F1-269A-4E04-A9E0-819DF013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69882" y="3860669"/>
            <a:ext cx="709355" cy="709355"/>
          </a:xfrm>
          <a:prstGeom prst="rect">
            <a:avLst/>
          </a:prstGeom>
        </p:spPr>
      </p:pic>
      <p:pic>
        <p:nvPicPr>
          <p:cNvPr id="26" name="Picture 25">
            <a:extLst>
              <a:ext uri="{FF2B5EF4-FFF2-40B4-BE49-F238E27FC236}">
                <a16:creationId xmlns:a16="http://schemas.microsoft.com/office/drawing/2014/main" id="{6360964E-455E-4A3D-BE64-C989876DC243}"/>
              </a:ext>
            </a:extLst>
          </p:cNvPr>
          <p:cNvPicPr>
            <a:picLocks noChangeAspect="1"/>
          </p:cNvPicPr>
          <p:nvPr/>
        </p:nvPicPr>
        <p:blipFill>
          <a:blip r:embed="rId14"/>
          <a:stretch>
            <a:fillRect/>
          </a:stretch>
        </p:blipFill>
        <p:spPr>
          <a:xfrm>
            <a:off x="9678006" y="2248970"/>
            <a:ext cx="788172" cy="709355"/>
          </a:xfrm>
          <a:prstGeom prst="rect">
            <a:avLst/>
          </a:prstGeom>
        </p:spPr>
      </p:pic>
      <p:pic>
        <p:nvPicPr>
          <p:cNvPr id="27" name="Picture 26">
            <a:extLst>
              <a:ext uri="{FF2B5EF4-FFF2-40B4-BE49-F238E27FC236}">
                <a16:creationId xmlns:a16="http://schemas.microsoft.com/office/drawing/2014/main" id="{5BAE5D78-9428-4AB0-8AA5-C56BE139E615}"/>
              </a:ext>
            </a:extLst>
          </p:cNvPr>
          <p:cNvPicPr>
            <a:picLocks noChangeAspect="1"/>
          </p:cNvPicPr>
          <p:nvPr/>
        </p:nvPicPr>
        <p:blipFill>
          <a:blip r:embed="rId15"/>
          <a:stretch>
            <a:fillRect/>
          </a:stretch>
        </p:blipFill>
        <p:spPr>
          <a:xfrm>
            <a:off x="6301300" y="3894556"/>
            <a:ext cx="640209" cy="640209"/>
          </a:xfrm>
          <a:prstGeom prst="rect">
            <a:avLst/>
          </a:prstGeom>
        </p:spPr>
      </p:pic>
      <p:pic>
        <p:nvPicPr>
          <p:cNvPr id="43" name="Graphic 42">
            <a:extLst>
              <a:ext uri="{FF2B5EF4-FFF2-40B4-BE49-F238E27FC236}">
                <a16:creationId xmlns:a16="http://schemas.microsoft.com/office/drawing/2014/main" id="{B0ACE36C-2266-4D0D-9B15-B35AEE31086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07610" y="3912101"/>
            <a:ext cx="607905" cy="607905"/>
          </a:xfrm>
          <a:prstGeom prst="rect">
            <a:avLst/>
          </a:prstGeom>
        </p:spPr>
      </p:pic>
      <p:cxnSp>
        <p:nvCxnSpPr>
          <p:cNvPr id="45" name="Straight Arrow Connector 44">
            <a:extLst>
              <a:ext uri="{FF2B5EF4-FFF2-40B4-BE49-F238E27FC236}">
                <a16:creationId xmlns:a16="http://schemas.microsoft.com/office/drawing/2014/main" id="{23385D40-1B16-4E6D-AE90-796340CEE4D5}"/>
              </a:ext>
            </a:extLst>
          </p:cNvPr>
          <p:cNvCxnSpPr>
            <a:cxnSpLocks/>
            <a:stCxn id="37" idx="0"/>
            <a:endCxn id="14" idx="2"/>
          </p:cNvCxnSpPr>
          <p:nvPr/>
        </p:nvCxnSpPr>
        <p:spPr>
          <a:xfrm flipH="1" flipV="1">
            <a:off x="5290434" y="2948892"/>
            <a:ext cx="422" cy="911309"/>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F37EC5-AFB2-4D45-8E8E-260BA2D1CEF6}"/>
              </a:ext>
            </a:extLst>
          </p:cNvPr>
          <p:cNvCxnSpPr>
            <a:cxnSpLocks/>
            <a:stCxn id="27" idx="3"/>
            <a:endCxn id="24" idx="1"/>
          </p:cNvCxnSpPr>
          <p:nvPr/>
        </p:nvCxnSpPr>
        <p:spPr>
          <a:xfrm>
            <a:off x="6941509" y="4214661"/>
            <a:ext cx="428373" cy="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5D5801F-4A25-420A-9775-D3D27E16FA25}"/>
              </a:ext>
            </a:extLst>
          </p:cNvPr>
          <p:cNvCxnSpPr>
            <a:stCxn id="24" idx="3"/>
            <a:endCxn id="43" idx="1"/>
          </p:cNvCxnSpPr>
          <p:nvPr/>
        </p:nvCxnSpPr>
        <p:spPr>
          <a:xfrm>
            <a:off x="8079237" y="4215347"/>
            <a:ext cx="428373" cy="7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2429135-BAA9-4A07-AB82-DDF77FFE80B2}"/>
              </a:ext>
            </a:extLst>
          </p:cNvPr>
          <p:cNvCxnSpPr>
            <a:stCxn id="43" idx="3"/>
            <a:endCxn id="22" idx="1"/>
          </p:cNvCxnSpPr>
          <p:nvPr/>
        </p:nvCxnSpPr>
        <p:spPr>
          <a:xfrm flipV="1">
            <a:off x="9115515" y="4214273"/>
            <a:ext cx="428373" cy="178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4755AE9-6533-48E6-BABE-66FED2972954}"/>
              </a:ext>
            </a:extLst>
          </p:cNvPr>
          <p:cNvCxnSpPr>
            <a:stCxn id="14" idx="3"/>
            <a:endCxn id="13" idx="1"/>
          </p:cNvCxnSpPr>
          <p:nvPr/>
        </p:nvCxnSpPr>
        <p:spPr>
          <a:xfrm>
            <a:off x="5645111" y="2594215"/>
            <a:ext cx="512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4EC937A-002B-421A-B119-B54E3A0F8AEE}"/>
              </a:ext>
            </a:extLst>
          </p:cNvPr>
          <p:cNvCxnSpPr>
            <a:stCxn id="6146" idx="3"/>
            <a:endCxn id="26" idx="1"/>
          </p:cNvCxnSpPr>
          <p:nvPr/>
        </p:nvCxnSpPr>
        <p:spPr>
          <a:xfrm>
            <a:off x="9212585" y="2598549"/>
            <a:ext cx="465421" cy="50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44" name="Connector: Elbow 6143">
            <a:extLst>
              <a:ext uri="{FF2B5EF4-FFF2-40B4-BE49-F238E27FC236}">
                <a16:creationId xmlns:a16="http://schemas.microsoft.com/office/drawing/2014/main" id="{CCB53CBD-0567-4494-9224-710EF3248269}"/>
              </a:ext>
            </a:extLst>
          </p:cNvPr>
          <p:cNvCxnSpPr>
            <a:stCxn id="26" idx="2"/>
            <a:endCxn id="27" idx="1"/>
          </p:cNvCxnSpPr>
          <p:nvPr/>
        </p:nvCxnSpPr>
        <p:spPr>
          <a:xfrm rot="5400000">
            <a:off x="7558528" y="1701097"/>
            <a:ext cx="1256336" cy="3770792"/>
          </a:xfrm>
          <a:prstGeom prst="bentConnector4">
            <a:avLst>
              <a:gd name="adj1" fmla="val 37260"/>
              <a:gd name="adj2" fmla="val 10606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47" name="Connector: Elbow 6146">
            <a:extLst>
              <a:ext uri="{FF2B5EF4-FFF2-40B4-BE49-F238E27FC236}">
                <a16:creationId xmlns:a16="http://schemas.microsoft.com/office/drawing/2014/main" id="{2F49F2A2-D2C4-4670-8DDE-E05AA962486D}"/>
              </a:ext>
            </a:extLst>
          </p:cNvPr>
          <p:cNvCxnSpPr>
            <a:cxnSpLocks/>
            <a:stCxn id="68" idx="0"/>
            <a:endCxn id="10" idx="1"/>
          </p:cNvCxnSpPr>
          <p:nvPr/>
        </p:nvCxnSpPr>
        <p:spPr>
          <a:xfrm rot="5400000" flipH="1" flipV="1">
            <a:off x="10491588" y="3048848"/>
            <a:ext cx="1288638" cy="399764"/>
          </a:xfrm>
          <a:prstGeom prst="bentConnector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C9DD4663-0B46-46B9-A620-7985707645E1}"/>
              </a:ext>
            </a:extLst>
          </p:cNvPr>
          <p:cNvPicPr>
            <a:picLocks noChangeAspect="1"/>
          </p:cNvPicPr>
          <p:nvPr/>
        </p:nvPicPr>
        <p:blipFill>
          <a:blip r:embed="rId15"/>
          <a:stretch>
            <a:fillRect/>
          </a:stretch>
        </p:blipFill>
        <p:spPr>
          <a:xfrm>
            <a:off x="10615920" y="3893049"/>
            <a:ext cx="640209" cy="640209"/>
          </a:xfrm>
          <a:prstGeom prst="rect">
            <a:avLst/>
          </a:prstGeom>
        </p:spPr>
      </p:pic>
      <p:cxnSp>
        <p:nvCxnSpPr>
          <p:cNvPr id="72" name="Straight Arrow Connector 71">
            <a:extLst>
              <a:ext uri="{FF2B5EF4-FFF2-40B4-BE49-F238E27FC236}">
                <a16:creationId xmlns:a16="http://schemas.microsoft.com/office/drawing/2014/main" id="{C92680A5-05C8-42AB-92AB-4AB6E802A432}"/>
              </a:ext>
            </a:extLst>
          </p:cNvPr>
          <p:cNvCxnSpPr>
            <a:cxnSpLocks/>
            <a:stCxn id="22" idx="3"/>
            <a:endCxn id="68" idx="1"/>
          </p:cNvCxnSpPr>
          <p:nvPr/>
        </p:nvCxnSpPr>
        <p:spPr>
          <a:xfrm flipV="1">
            <a:off x="10187547" y="4213154"/>
            <a:ext cx="428373" cy="11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3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0"/>
                                  </p:stCondLst>
                                  <p:childTnLst>
                                    <p:set>
                                      <p:cBhvr>
                                        <p:cTn id="66" dur="1" fill="hold">
                                          <p:stCondLst>
                                            <p:cond delay="0"/>
                                          </p:stCondLst>
                                        </p:cTn>
                                        <p:tgtEl>
                                          <p:spTgt spid="6146"/>
                                        </p:tgtEl>
                                        <p:attrNameLst>
                                          <p:attrName>style.visibility</p:attrName>
                                        </p:attrNameLst>
                                      </p:cBhvr>
                                      <p:to>
                                        <p:strVal val="visible"/>
                                      </p:to>
                                    </p:set>
                                    <p:animEffect transition="in" filter="fade">
                                      <p:cBhvr>
                                        <p:cTn id="67" dur="500"/>
                                        <p:tgtEl>
                                          <p:spTgt spid="614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500"/>
                                        <p:tgtEl>
                                          <p:spTgt spid="56"/>
                                        </p:tgtEl>
                                      </p:cBhvr>
                                    </p:animEffect>
                                  </p:childTnLst>
                                </p:cTn>
                              </p:par>
                              <p:par>
                                <p:cTn id="73" presetID="10"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144"/>
                                        </p:tgtEl>
                                        <p:attrNameLst>
                                          <p:attrName>style.visibility</p:attrName>
                                        </p:attrNameLst>
                                      </p:cBhvr>
                                      <p:to>
                                        <p:strVal val="visible"/>
                                      </p:to>
                                    </p:set>
                                    <p:animEffect transition="in" filter="fade">
                                      <p:cBhvr>
                                        <p:cTn id="80" dur="500"/>
                                        <p:tgtEl>
                                          <p:spTgt spid="6144"/>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par>
                                <p:cTn id="89" presetID="10"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fade">
                                      <p:cBhvr>
                                        <p:cTn id="96" dur="500"/>
                                        <p:tgtEl>
                                          <p:spTgt spid="59"/>
                                        </p:tgtEl>
                                      </p:cBhvr>
                                    </p:animEffect>
                                  </p:childTnLst>
                                </p:cTn>
                              </p:par>
                              <p:par>
                                <p:cTn id="97" presetID="10" presetClass="entr" presetSubtype="0"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500"/>
                                        <p:tgtEl>
                                          <p:spTgt spid="61"/>
                                        </p:tgtEl>
                                      </p:cBhvr>
                                    </p:animEffect>
                                  </p:childTnLst>
                                </p:cTn>
                              </p:par>
                              <p:par>
                                <p:cTn id="105" presetID="10" presetClass="entr" presetSubtype="0" fill="hold"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childTnLst>
                                </p:cTn>
                              </p:par>
                              <p:par>
                                <p:cTn id="113" presetID="10" presetClass="entr" presetSubtype="0" fill="hold" nodeType="with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fade">
                                      <p:cBhvr>
                                        <p:cTn id="115" dur="500"/>
                                        <p:tgtEl>
                                          <p:spTgt spid="6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147"/>
                                        </p:tgtEl>
                                        <p:attrNameLst>
                                          <p:attrName>style.visibility</p:attrName>
                                        </p:attrNameLst>
                                      </p:cBhvr>
                                      <p:to>
                                        <p:strVal val="visible"/>
                                      </p:to>
                                    </p:set>
                                    <p:animEffect transition="in" filter="fade">
                                      <p:cBhvr>
                                        <p:cTn id="120" dur="500"/>
                                        <p:tgtEl>
                                          <p:spTgt spid="6147"/>
                                        </p:tgtEl>
                                      </p:cBhvr>
                                    </p:animEffect>
                                  </p:childTnLst>
                                </p:cTn>
                              </p:par>
                              <p:par>
                                <p:cTn id="121" presetID="10" presetClass="entr" presetSubtype="0" fill="hold" nodeType="with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5BDD41-2881-4563-8292-C043A67B7D72}"/>
              </a:ext>
            </a:extLst>
          </p:cNvPr>
          <p:cNvSpPr>
            <a:spLocks noGrp="1"/>
          </p:cNvSpPr>
          <p:nvPr>
            <p:ph type="title"/>
          </p:nvPr>
        </p:nvSpPr>
        <p:spPr/>
        <p:txBody>
          <a:bodyPr/>
          <a:lstStyle/>
          <a:p>
            <a:r>
              <a:rPr lang="en-US" dirty="0"/>
              <a:t>APIs</a:t>
            </a:r>
            <a:endParaRPr lang="nl-NL" dirty="0"/>
          </a:p>
        </p:txBody>
      </p:sp>
    </p:spTree>
    <p:extLst>
      <p:ext uri="{BB962C8B-B14F-4D97-AF65-F5344CB8AC3E}">
        <p14:creationId xmlns:p14="http://schemas.microsoft.com/office/powerpoint/2010/main" val="289772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3272620" y="3274663"/>
            <a:ext cx="1366491" cy="1486843"/>
            <a:chOff x="7617614" y="3273185"/>
            <a:chExt cx="1366491" cy="1486843"/>
          </a:xfrm>
        </p:grpSpPr>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a:xfrm>
            <a:off x="269240" y="289512"/>
            <a:ext cx="11655840" cy="732464"/>
          </a:xfrm>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spTree>
    <p:extLst>
      <p:ext uri="{BB962C8B-B14F-4D97-AF65-F5344CB8AC3E}">
        <p14:creationId xmlns:p14="http://schemas.microsoft.com/office/powerpoint/2010/main" val="3819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10" presetClass="exit" presetSubtype="0" fill="hold" nodeType="withEffect">
                                  <p:stCondLst>
                                    <p:cond delay="0"/>
                                  </p:stCondLst>
                                  <p:childTnLst>
                                    <p:animEffect transition="out" filter="fade">
                                      <p:cBhvr>
                                        <p:cTn id="14" dur="500"/>
                                        <p:tgtEl>
                                          <p:spTgt spid="87"/>
                                        </p:tgtEl>
                                      </p:cBhvr>
                                    </p:animEffect>
                                    <p:set>
                                      <p:cBhvr>
                                        <p:cTn id="15"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a:xfrm>
            <a:off x="269240" y="289512"/>
            <a:ext cx="11655840" cy="732464"/>
          </a:xfrm>
        </p:spPr>
        <p:txBody>
          <a:bodyPr/>
          <a:lstStyle/>
          <a:p>
            <a:r>
              <a:rPr lang="en-US" dirty="0"/>
              <a:t>API Management</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235133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4294967295"/>
            <p:extLst>
              <p:ext uri="{D42A27DB-BD31-4B8C-83A1-F6EECF244321}">
                <p14:modId xmlns:p14="http://schemas.microsoft.com/office/powerpoint/2010/main" val="1072337415"/>
              </p:ext>
            </p:extLst>
          </p:nvPr>
        </p:nvGraphicFramePr>
        <p:xfrm>
          <a:off x="37306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063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29" dur="500"/>
                                        <p:tgtEl>
                                          <p:spTgt spid="9">
                                            <p:graphicEl>
                                              <a:dgm id="{15787F05-2034-4401-A9E3-1776D031132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32" dur="500"/>
                                        <p:tgtEl>
                                          <p:spTgt spid="9">
                                            <p:graphicEl>
                                              <a:dgm id="{F430D7D0-3A7D-46C2-AB04-CE15F67B0540}"/>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43" dur="500"/>
                                        <p:tgtEl>
                                          <p:spTgt spid="9">
                                            <p:graphicEl>
                                              <a:dgm id="{5AD3BD7E-3944-46AA-B56C-3A8A642CA17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46" dur="500"/>
                                        <p:tgtEl>
                                          <p:spTgt spid="9">
                                            <p:graphicEl>
                                              <a:dgm id="{354E0138-663B-469D-BB51-0F72A53623FB}"/>
                                            </p:graphicEl>
                                          </p:spTgt>
                                        </p:tgtEl>
                                      </p:cBhvr>
                                    </p:animEffect>
                                  </p:childTnLst>
                                </p:cTn>
                              </p:par>
                              <p:par>
                                <p:cTn id="47" presetID="9" presetClass="emph" presetSubtype="0" grpId="1" nodeType="withEffect">
                                  <p:stCondLst>
                                    <p:cond delay="0"/>
                                  </p:stCondLst>
                                  <p:childTnLst>
                                    <p:set>
                                      <p:cBhvr>
                                        <p:cTn id="48" dur="indefinite"/>
                                        <p:tgtEl>
                                          <p:spTgt spid="9">
                                            <p:graphicEl>
                                              <a:dgm id="{15787F05-2034-4401-A9E3-1776D0311324}"/>
                                            </p:graphicEl>
                                          </p:spTgt>
                                        </p:tgtEl>
                                        <p:attrNameLst>
                                          <p:attrName>style.opacity</p:attrName>
                                        </p:attrNameLst>
                                      </p:cBhvr>
                                      <p:to>
                                        <p:strVal val="0.25"/>
                                      </p:to>
                                    </p:set>
                                    <p:animEffect filter="image" prLst="opacity: 0.25">
                                      <p:cBhvr rctx="IE">
                                        <p:cTn id="49" dur="indefinite"/>
                                        <p:tgtEl>
                                          <p:spTgt spid="9">
                                            <p:graphicEl>
                                              <a:dgm id="{15787F05-2034-4401-A9E3-1776D0311324}"/>
                                            </p:graphicEl>
                                          </p:spTgt>
                                        </p:tgtEl>
                                      </p:cBhvr>
                                    </p:animEffect>
                                  </p:childTnLst>
                                </p:cTn>
                              </p:par>
                              <p:par>
                                <p:cTn id="50" presetID="9" presetClass="emph" presetSubtype="0" grpId="1" nodeType="withEffect">
                                  <p:stCondLst>
                                    <p:cond delay="0"/>
                                  </p:stCondLst>
                                  <p:childTnLst>
                                    <p:set>
                                      <p:cBhvr>
                                        <p:cTn id="51" dur="indefinite"/>
                                        <p:tgtEl>
                                          <p:spTgt spid="9">
                                            <p:graphicEl>
                                              <a:dgm id="{F430D7D0-3A7D-46C2-AB04-CE15F67B0540}"/>
                                            </p:graphicEl>
                                          </p:spTgt>
                                        </p:tgtEl>
                                        <p:attrNameLst>
                                          <p:attrName>style.opacity</p:attrName>
                                        </p:attrNameLst>
                                      </p:cBhvr>
                                      <p:to>
                                        <p:strVal val="0.25"/>
                                      </p:to>
                                    </p:set>
                                    <p:animEffect filter="image" prLst="opacity: 0.25">
                                      <p:cBhvr rctx="IE">
                                        <p:cTn id="52" dur="indefinite"/>
                                        <p:tgtEl>
                                          <p:spTgt spid="9">
                                            <p:graphicEl>
                                              <a:dgm id="{F430D7D0-3A7D-46C2-AB04-CE15F67B054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57" dur="500"/>
                                        <p:tgtEl>
                                          <p:spTgt spid="9">
                                            <p:graphicEl>
                                              <a:dgm id="{99C2E924-8BC0-48CA-AE34-6B3BAE69B598}"/>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60" dur="500"/>
                                        <p:tgtEl>
                                          <p:spTgt spid="9">
                                            <p:graphicEl>
                                              <a:dgm id="{78BDA465-3264-44C9-8577-C411D34BB548}"/>
                                            </p:graphicEl>
                                          </p:spTgt>
                                        </p:tgtEl>
                                      </p:cBhvr>
                                    </p:animEffect>
                                  </p:childTnLst>
                                </p:cTn>
                              </p:par>
                              <p:par>
                                <p:cTn id="61" presetID="9" presetClass="emph" presetSubtype="0" grpId="1" nodeType="withEffect">
                                  <p:stCondLst>
                                    <p:cond delay="0"/>
                                  </p:stCondLst>
                                  <p:childTnLst>
                                    <p:set>
                                      <p:cBhvr>
                                        <p:cTn id="62" dur="indefinite"/>
                                        <p:tgtEl>
                                          <p:spTgt spid="9">
                                            <p:graphicEl>
                                              <a:dgm id="{5AD3BD7E-3944-46AA-B56C-3A8A642CA170}"/>
                                            </p:graphicEl>
                                          </p:spTgt>
                                        </p:tgtEl>
                                        <p:attrNameLst>
                                          <p:attrName>style.opacity</p:attrName>
                                        </p:attrNameLst>
                                      </p:cBhvr>
                                      <p:to>
                                        <p:strVal val="0.25"/>
                                      </p:to>
                                    </p:set>
                                    <p:animEffect filter="image" prLst="opacity: 0.25">
                                      <p:cBhvr rctx="IE">
                                        <p:cTn id="63" dur="indefinite"/>
                                        <p:tgtEl>
                                          <p:spTgt spid="9">
                                            <p:graphicEl>
                                              <a:dgm id="{5AD3BD7E-3944-46AA-B56C-3A8A642CA170}"/>
                                            </p:graphicEl>
                                          </p:spTgt>
                                        </p:tgtEl>
                                      </p:cBhvr>
                                    </p:animEffect>
                                  </p:childTnLst>
                                </p:cTn>
                              </p:par>
                              <p:par>
                                <p:cTn id="64" presetID="9" presetClass="emph" presetSubtype="0" grpId="1" nodeType="withEffect">
                                  <p:stCondLst>
                                    <p:cond delay="0"/>
                                  </p:stCondLst>
                                  <p:childTnLst>
                                    <p:set>
                                      <p:cBhvr>
                                        <p:cTn id="65" dur="indefinite"/>
                                        <p:tgtEl>
                                          <p:spTgt spid="9">
                                            <p:graphicEl>
                                              <a:dgm id="{354E0138-663B-469D-BB51-0F72A53623FB}"/>
                                            </p:graphicEl>
                                          </p:spTgt>
                                        </p:tgtEl>
                                        <p:attrNameLst>
                                          <p:attrName>style.opacity</p:attrName>
                                        </p:attrNameLst>
                                      </p:cBhvr>
                                      <p:to>
                                        <p:strVal val="0.25"/>
                                      </p:to>
                                    </p:set>
                                    <p:animEffect filter="image" prLst="opacity: 0.25">
                                      <p:cBhvr rctx="IE">
                                        <p:cTn id="66" dur="indefinite"/>
                                        <p:tgtEl>
                                          <p:spTgt spid="9">
                                            <p:graphicEl>
                                              <a:dgm id="{354E0138-663B-469D-BB51-0F72A53623F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71" dur="500"/>
                                        <p:tgtEl>
                                          <p:spTgt spid="9">
                                            <p:graphicEl>
                                              <a:dgm id="{CFC2D02C-EA3D-409D-AF67-77C5CADF77CE}"/>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74" dur="500"/>
                                        <p:tgtEl>
                                          <p:spTgt spid="9">
                                            <p:graphicEl>
                                              <a:dgm id="{A9A20958-16CE-45B9-82B7-97275DBCDEE9}"/>
                                            </p:graphicEl>
                                          </p:spTgt>
                                        </p:tgtEl>
                                      </p:cBhvr>
                                    </p:animEffect>
                                  </p:childTnLst>
                                </p:cTn>
                              </p:par>
                              <p:par>
                                <p:cTn id="75" presetID="9" presetClass="emph" presetSubtype="0" grpId="1" nodeType="withEffect">
                                  <p:stCondLst>
                                    <p:cond delay="0"/>
                                  </p:stCondLst>
                                  <p:childTnLst>
                                    <p:set>
                                      <p:cBhvr>
                                        <p:cTn id="76" dur="indefinite"/>
                                        <p:tgtEl>
                                          <p:spTgt spid="9">
                                            <p:graphicEl>
                                              <a:dgm id="{99C2E924-8BC0-48CA-AE34-6B3BAE69B598}"/>
                                            </p:graphicEl>
                                          </p:spTgt>
                                        </p:tgtEl>
                                        <p:attrNameLst>
                                          <p:attrName>style.opacity</p:attrName>
                                        </p:attrNameLst>
                                      </p:cBhvr>
                                      <p:to>
                                        <p:strVal val="0.25"/>
                                      </p:to>
                                    </p:set>
                                    <p:animEffect filter="image" prLst="opacity: 0.25">
                                      <p:cBhvr rctx="IE">
                                        <p:cTn id="77" dur="indefinite"/>
                                        <p:tgtEl>
                                          <p:spTgt spid="9">
                                            <p:graphicEl>
                                              <a:dgm id="{99C2E924-8BC0-48CA-AE34-6B3BAE69B598}"/>
                                            </p:graphicEl>
                                          </p:spTgt>
                                        </p:tgtEl>
                                      </p:cBhvr>
                                    </p:animEffect>
                                  </p:childTnLst>
                                </p:cTn>
                              </p:par>
                              <p:par>
                                <p:cTn id="78" presetID="9" presetClass="emph" presetSubtype="0" grpId="1" nodeType="withEffect">
                                  <p:stCondLst>
                                    <p:cond delay="0"/>
                                  </p:stCondLst>
                                  <p:childTnLst>
                                    <p:set>
                                      <p:cBhvr>
                                        <p:cTn id="79" dur="indefinite"/>
                                        <p:tgtEl>
                                          <p:spTgt spid="9">
                                            <p:graphicEl>
                                              <a:dgm id="{78BDA465-3264-44C9-8577-C411D34BB548}"/>
                                            </p:graphicEl>
                                          </p:spTgt>
                                        </p:tgtEl>
                                        <p:attrNameLst>
                                          <p:attrName>style.opacity</p:attrName>
                                        </p:attrNameLst>
                                      </p:cBhvr>
                                      <p:to>
                                        <p:strVal val="0.25"/>
                                      </p:to>
                                    </p:set>
                                    <p:animEffect filter="image" prLst="opacity: 0.25">
                                      <p:cBhvr rctx="IE">
                                        <p:cTn id="80"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0B663-4CCA-4ADB-89E8-E9CC0D6A5206}"/>
              </a:ext>
            </a:extLst>
          </p:cNvPr>
          <p:cNvSpPr>
            <a:spLocks noGrp="1"/>
          </p:cNvSpPr>
          <p:nvPr>
            <p:ph type="title"/>
          </p:nvPr>
        </p:nvSpPr>
        <p:spPr/>
        <p:txBody>
          <a:bodyPr wrap="square" anchor="t">
            <a:normAutofit/>
          </a:bodyPr>
          <a:lstStyle/>
          <a:p>
            <a:r>
              <a:rPr lang="en-US" dirty="0"/>
              <a:t>Workflows</a:t>
            </a:r>
            <a:endParaRPr lang="nl-NL" dirty="0"/>
          </a:p>
        </p:txBody>
      </p:sp>
    </p:spTree>
    <p:extLst>
      <p:ext uri="{BB962C8B-B14F-4D97-AF65-F5344CB8AC3E}">
        <p14:creationId xmlns:p14="http://schemas.microsoft.com/office/powerpoint/2010/main" val="236056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00F8-5125-604D-A33E-5C52255A131C}"/>
              </a:ext>
            </a:extLst>
          </p:cNvPr>
          <p:cNvSpPr>
            <a:spLocks noGrp="1"/>
          </p:cNvSpPr>
          <p:nvPr>
            <p:ph type="title"/>
          </p:nvPr>
        </p:nvSpPr>
        <p:spPr/>
        <p:txBody>
          <a:bodyPr>
            <a:normAutofit/>
          </a:bodyPr>
          <a:lstStyle/>
          <a:p>
            <a:r>
              <a:rPr lang="en-US" sz="3600" dirty="0">
                <a:solidFill>
                  <a:schemeClr val="tx1"/>
                </a:solidFill>
              </a:rPr>
              <a:t>Azure's Integration Platfor</a:t>
            </a:r>
            <a:r>
              <a:rPr lang="en-US" dirty="0">
                <a:solidFill>
                  <a:schemeClr val="tx1"/>
                </a:solidFill>
              </a:rPr>
              <a:t>m</a:t>
            </a:r>
            <a:endParaRPr lang="en-US" dirty="0"/>
          </a:p>
        </p:txBody>
      </p:sp>
      <p:sp>
        <p:nvSpPr>
          <p:cNvPr id="3" name="Content Placeholder 2">
            <a:extLst>
              <a:ext uri="{FF2B5EF4-FFF2-40B4-BE49-F238E27FC236}">
                <a16:creationId xmlns:a16="http://schemas.microsoft.com/office/drawing/2014/main" id="{C857CDA4-8B5C-BA4B-BF49-3C5F63A53DC3}"/>
              </a:ext>
            </a:extLst>
          </p:cNvPr>
          <p:cNvSpPr>
            <a:spLocks noGrp="1"/>
          </p:cNvSpPr>
          <p:nvPr>
            <p:ph idx="1"/>
          </p:nvPr>
        </p:nvSpPr>
        <p:spPr/>
        <p:txBody>
          <a:bodyPr/>
          <a:lstStyle/>
          <a:p>
            <a:r>
              <a:rPr lang="en-US" sz="2400" dirty="0">
                <a:solidFill>
                  <a:schemeClr val="tx1"/>
                </a:solidFill>
              </a:rPr>
              <a:t>Building Serverless Applications</a:t>
            </a:r>
            <a:endParaRPr lang="en-US" dirty="0"/>
          </a:p>
        </p:txBody>
      </p:sp>
    </p:spTree>
    <p:extLst>
      <p:ext uri="{BB962C8B-B14F-4D97-AF65-F5344CB8AC3E}">
        <p14:creationId xmlns:p14="http://schemas.microsoft.com/office/powerpoint/2010/main" val="164172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a:t>
            </a:r>
          </a:p>
        </p:txBody>
      </p:sp>
      <p:sp>
        <p:nvSpPr>
          <p:cNvPr id="3" name="Text Placeholder 2"/>
          <p:cNvSpPr>
            <a:spLocks noGrp="1"/>
          </p:cNvSpPr>
          <p:nvPr>
            <p:ph type="body" sz="quarter" idx="10"/>
          </p:nvPr>
        </p:nvSpPr>
        <p:spPr>
          <a:xfrm>
            <a:off x="267683" y="1084506"/>
            <a:ext cx="5493355" cy="2249847"/>
          </a:xfrm>
        </p:spPr>
        <p:txBody>
          <a:bodyPr/>
          <a:lstStyle/>
          <a:p>
            <a:r>
              <a:rPr lang="en-US" dirty="0"/>
              <a:t>Visual Designer </a:t>
            </a:r>
          </a:p>
          <a:p>
            <a:r>
              <a:rPr lang="en-US" dirty="0"/>
              <a:t>Workflow, triggers and actions</a:t>
            </a:r>
          </a:p>
          <a:p>
            <a:r>
              <a:rPr lang="en-US" dirty="0"/>
              <a:t>Applications, data and services</a:t>
            </a:r>
          </a:p>
          <a:p>
            <a:r>
              <a:rPr lang="en-US" dirty="0"/>
              <a:t>Enterprise Integration</a:t>
            </a:r>
          </a:p>
        </p:txBody>
      </p:sp>
      <p:pic>
        <p:nvPicPr>
          <p:cNvPr id="9" name="Picture Placeholder 11">
            <a:extLst>
              <a:ext uri="{FF2B5EF4-FFF2-40B4-BE49-F238E27FC236}">
                <a16:creationId xmlns:a16="http://schemas.microsoft.com/office/drawing/2014/main" id="{A9D57692-5F46-401C-95FD-4EB512A09A23}"/>
              </a:ext>
            </a:extLst>
          </p:cNvPr>
          <p:cNvPicPr>
            <a:picLocks noGrp="1" noChangeAspect="1"/>
          </p:cNvPicPr>
          <p:nvPr>
            <p:ph type="pic" sz="quarter" idx="11"/>
          </p:nvPr>
        </p:nvPicPr>
        <p:blipFill>
          <a:blip r:embed="rId4" cstate="screen">
            <a:clrChange>
              <a:clrFrom>
                <a:srgbClr val="F2F2F2"/>
              </a:clrFrom>
              <a:clrTo>
                <a:srgbClr val="F2F2F2">
                  <a:alpha val="0"/>
                </a:srgbClr>
              </a:clrTo>
            </a:clrChange>
            <a:extLst>
              <a:ext uri="{28A0092B-C50C-407E-A947-70E740481C1C}">
                <a14:useLocalDpi xmlns:a14="http://schemas.microsoft.com/office/drawing/2010/main"/>
              </a:ext>
            </a:extLst>
          </a:blip>
          <a:srcRect l="19647" r="19647"/>
          <a:stretch>
            <a:fillRect/>
          </a:stretch>
        </p:blipFill>
        <p:spPr>
          <a:xfrm>
            <a:off x="6248400" y="0"/>
            <a:ext cx="5943600" cy="6413500"/>
          </a:xfrm>
          <a:prstGeom prst="rect">
            <a:avLst/>
          </a:prstGeom>
        </p:spPr>
      </p:pic>
    </p:spTree>
    <p:extLst>
      <p:ext uri="{BB962C8B-B14F-4D97-AF65-F5344CB8AC3E}">
        <p14:creationId xmlns:p14="http://schemas.microsoft.com/office/powerpoint/2010/main" val="171813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EAB4BC6-5B9D-4629-B82C-6394E3CC07F3}"/>
              </a:ext>
            </a:extLst>
          </p:cNvPr>
          <p:cNvSpPr>
            <a:spLocks noGrp="1"/>
          </p:cNvSpPr>
          <p:nvPr>
            <p:ph type="body" sz="quarter" idx="10"/>
          </p:nvPr>
        </p:nvSpPr>
        <p:spPr>
          <a:xfrm>
            <a:off x="269875" y="1101725"/>
            <a:ext cx="5557838" cy="1590628"/>
          </a:xfrm>
        </p:spPr>
        <p:txBody>
          <a:bodyPr/>
          <a:lstStyle/>
          <a:p>
            <a:r>
              <a:rPr lang="en-US" dirty="0"/>
              <a:t>Cloud APIs and platform functionality</a:t>
            </a:r>
          </a:p>
          <a:p>
            <a:pPr lvl="1"/>
            <a:r>
              <a:rPr lang="en-US" dirty="0"/>
              <a:t>Over 250 OOTB connectors</a:t>
            </a:r>
          </a:p>
          <a:p>
            <a:pPr lvl="1"/>
            <a:r>
              <a:rPr lang="en-US" dirty="0"/>
              <a:t>Hosted and managed</a:t>
            </a:r>
          </a:p>
          <a:p>
            <a:pPr lvl="1"/>
            <a:r>
              <a:rPr lang="en-US" dirty="0"/>
              <a:t>Scalable</a:t>
            </a:r>
          </a:p>
          <a:p>
            <a:pPr lvl="1"/>
            <a:r>
              <a:rPr lang="en-US" dirty="0"/>
              <a:t>Rapid development</a:t>
            </a:r>
          </a:p>
          <a:p>
            <a:pPr lvl="1"/>
            <a:r>
              <a:rPr lang="en-US" dirty="0"/>
              <a:t>Open source</a:t>
            </a:r>
          </a:p>
        </p:txBody>
      </p:sp>
      <p:sp>
        <p:nvSpPr>
          <p:cNvPr id="5" name="Text Placeholder 4">
            <a:extLst>
              <a:ext uri="{FF2B5EF4-FFF2-40B4-BE49-F238E27FC236}">
                <a16:creationId xmlns:a16="http://schemas.microsoft.com/office/drawing/2014/main" id="{9431169E-AB96-473D-A8C1-1E1813432EBA}"/>
              </a:ext>
            </a:extLst>
          </p:cNvPr>
          <p:cNvSpPr>
            <a:spLocks noGrp="1"/>
          </p:cNvSpPr>
          <p:nvPr>
            <p:ph type="body" sz="quarter" idx="11"/>
          </p:nvPr>
        </p:nvSpPr>
        <p:spPr>
          <a:xfrm>
            <a:off x="6369050" y="1101725"/>
            <a:ext cx="5557838" cy="1126014"/>
          </a:xfrm>
        </p:spPr>
        <p:txBody>
          <a:bodyPr/>
          <a:lstStyle/>
          <a:p>
            <a:r>
              <a:rPr lang="en-US" dirty="0"/>
              <a:t>API connections</a:t>
            </a:r>
          </a:p>
          <a:p>
            <a:pPr lvl="1"/>
            <a:r>
              <a:rPr lang="en-US" dirty="0"/>
              <a:t>Authenticate once and reuse</a:t>
            </a:r>
          </a:p>
          <a:p>
            <a:pPr lvl="1"/>
            <a:r>
              <a:rPr lang="en-US" dirty="0"/>
              <a:t>Simple to deploy</a:t>
            </a:r>
          </a:p>
          <a:p>
            <a:pPr lvl="1"/>
            <a:r>
              <a:rPr lang="en-US" dirty="0"/>
              <a:t>Easily manageable</a:t>
            </a:r>
          </a:p>
        </p:txBody>
      </p:sp>
      <p:sp>
        <p:nvSpPr>
          <p:cNvPr id="7" name="Title 6">
            <a:extLst>
              <a:ext uri="{FF2B5EF4-FFF2-40B4-BE49-F238E27FC236}">
                <a16:creationId xmlns:a16="http://schemas.microsoft.com/office/drawing/2014/main" id="{C2C47F39-2EFD-4F6A-A395-5C30CACA4B6C}"/>
              </a:ext>
            </a:extLst>
          </p:cNvPr>
          <p:cNvSpPr>
            <a:spLocks noGrp="1"/>
          </p:cNvSpPr>
          <p:nvPr>
            <p:ph type="title"/>
          </p:nvPr>
        </p:nvSpPr>
        <p:spPr>
          <a:xfrm>
            <a:off x="269240" y="289512"/>
            <a:ext cx="11655840" cy="732464"/>
          </a:xfrm>
        </p:spPr>
        <p:txBody>
          <a:bodyPr/>
          <a:lstStyle/>
          <a:p>
            <a:r>
              <a:rPr lang="en-NZ" dirty="0"/>
              <a:t>Connected</a:t>
            </a:r>
            <a:endParaRPr lang="nl-NL" dirty="0"/>
          </a:p>
        </p:txBody>
      </p:sp>
    </p:spTree>
    <p:extLst>
      <p:ext uri="{BB962C8B-B14F-4D97-AF65-F5344CB8AC3E}">
        <p14:creationId xmlns:p14="http://schemas.microsoft.com/office/powerpoint/2010/main" val="99964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Effect transition="in" filter="fade">
                                      <p:cBhvr>
                                        <p:cTn id="47" dur="500"/>
                                        <p:tgtEl>
                                          <p:spTgt spid="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fade">
                                      <p:cBhvr>
                                        <p:cTn id="52" dur="500"/>
                                        <p:tgtEl>
                                          <p:spTgt spid="5">
                                            <p:txEl>
                                              <p:pRg st="3" end="3"/>
                                            </p:txEl>
                                          </p:spTgt>
                                        </p:tgtEl>
                                      </p:cBhvr>
                                    </p:animEffect>
                                  </p:childTnLst>
                                </p:cTn>
                              </p:par>
                              <p:par>
                                <p:cTn id="53" presetID="9" presetClass="emph" presetSubtype="0" nodeType="withEffect">
                                  <p:stCondLst>
                                    <p:cond delay="0"/>
                                  </p:stCondLst>
                                  <p:childTnLst>
                                    <p:set>
                                      <p:cBhvr>
                                        <p:cTn id="54" dur="indefinite"/>
                                        <p:tgtEl>
                                          <p:spTgt spid="8">
                                            <p:txEl>
                                              <p:pRg st="0" end="0"/>
                                            </p:txEl>
                                          </p:spTgt>
                                        </p:tgtEl>
                                        <p:attrNameLst>
                                          <p:attrName>style.opacity</p:attrName>
                                        </p:attrNameLst>
                                      </p:cBhvr>
                                      <p:to>
                                        <p:strVal val="0.25"/>
                                      </p:to>
                                    </p:set>
                                    <p:animEffect filter="image" prLst="opacity: 0.25">
                                      <p:cBhvr rctx="IE">
                                        <p:cTn id="55" dur="indefinite"/>
                                        <p:tgtEl>
                                          <p:spTgt spid="8">
                                            <p:txEl>
                                              <p:pRg st="0" end="0"/>
                                            </p:txEl>
                                          </p:spTgt>
                                        </p:tgtEl>
                                      </p:cBhvr>
                                    </p:animEffect>
                                  </p:childTnLst>
                                </p:cTn>
                              </p:par>
                              <p:par>
                                <p:cTn id="56" presetID="9" presetClass="emph" presetSubtype="0" nodeType="withEffect">
                                  <p:stCondLst>
                                    <p:cond delay="0"/>
                                  </p:stCondLst>
                                  <p:childTnLst>
                                    <p:set>
                                      <p:cBhvr>
                                        <p:cTn id="57" dur="indefinite"/>
                                        <p:tgtEl>
                                          <p:spTgt spid="8">
                                            <p:txEl>
                                              <p:pRg st="1" end="1"/>
                                            </p:txEl>
                                          </p:spTgt>
                                        </p:tgtEl>
                                        <p:attrNameLst>
                                          <p:attrName>style.opacity</p:attrName>
                                        </p:attrNameLst>
                                      </p:cBhvr>
                                      <p:to>
                                        <p:strVal val="0.25"/>
                                      </p:to>
                                    </p:set>
                                    <p:animEffect filter="image" prLst="opacity: 0.25">
                                      <p:cBhvr rctx="IE">
                                        <p:cTn id="58" dur="indefinite"/>
                                        <p:tgtEl>
                                          <p:spTgt spid="8">
                                            <p:txEl>
                                              <p:pRg st="1" end="1"/>
                                            </p:txEl>
                                          </p:spTgt>
                                        </p:tgtEl>
                                      </p:cBhvr>
                                    </p:animEffect>
                                  </p:childTnLst>
                                </p:cTn>
                              </p:par>
                              <p:par>
                                <p:cTn id="59" presetID="9" presetClass="emph" presetSubtype="0" nodeType="withEffect">
                                  <p:stCondLst>
                                    <p:cond delay="0"/>
                                  </p:stCondLst>
                                  <p:childTnLst>
                                    <p:set>
                                      <p:cBhvr>
                                        <p:cTn id="60" dur="indefinite"/>
                                        <p:tgtEl>
                                          <p:spTgt spid="8">
                                            <p:txEl>
                                              <p:pRg st="2" end="2"/>
                                            </p:txEl>
                                          </p:spTgt>
                                        </p:tgtEl>
                                        <p:attrNameLst>
                                          <p:attrName>style.opacity</p:attrName>
                                        </p:attrNameLst>
                                      </p:cBhvr>
                                      <p:to>
                                        <p:strVal val="0.25"/>
                                      </p:to>
                                    </p:set>
                                    <p:animEffect filter="image" prLst="opacity: 0.25">
                                      <p:cBhvr rctx="IE">
                                        <p:cTn id="61" dur="indefinite"/>
                                        <p:tgtEl>
                                          <p:spTgt spid="8">
                                            <p:txEl>
                                              <p:pRg st="2" end="2"/>
                                            </p:txEl>
                                          </p:spTgt>
                                        </p:tgtEl>
                                      </p:cBhvr>
                                    </p:animEffect>
                                  </p:childTnLst>
                                </p:cTn>
                              </p:par>
                              <p:par>
                                <p:cTn id="62" presetID="9" presetClass="emph" presetSubtype="0" nodeType="withEffect">
                                  <p:stCondLst>
                                    <p:cond delay="0"/>
                                  </p:stCondLst>
                                  <p:childTnLst>
                                    <p:set>
                                      <p:cBhvr>
                                        <p:cTn id="63" dur="indefinite"/>
                                        <p:tgtEl>
                                          <p:spTgt spid="8">
                                            <p:txEl>
                                              <p:pRg st="3" end="3"/>
                                            </p:txEl>
                                          </p:spTgt>
                                        </p:tgtEl>
                                        <p:attrNameLst>
                                          <p:attrName>style.opacity</p:attrName>
                                        </p:attrNameLst>
                                      </p:cBhvr>
                                      <p:to>
                                        <p:strVal val="0.25"/>
                                      </p:to>
                                    </p:set>
                                    <p:animEffect filter="image" prLst="opacity: 0.25">
                                      <p:cBhvr rctx="IE">
                                        <p:cTn id="64" dur="indefinite"/>
                                        <p:tgtEl>
                                          <p:spTgt spid="8">
                                            <p:txEl>
                                              <p:pRg st="3" end="3"/>
                                            </p:txEl>
                                          </p:spTgt>
                                        </p:tgtEl>
                                      </p:cBhvr>
                                    </p:animEffect>
                                  </p:childTnLst>
                                </p:cTn>
                              </p:par>
                              <p:par>
                                <p:cTn id="65" presetID="9" presetClass="emph" presetSubtype="0" nodeType="withEffect">
                                  <p:stCondLst>
                                    <p:cond delay="0"/>
                                  </p:stCondLst>
                                  <p:childTnLst>
                                    <p:set>
                                      <p:cBhvr>
                                        <p:cTn id="66" dur="indefinite"/>
                                        <p:tgtEl>
                                          <p:spTgt spid="8">
                                            <p:txEl>
                                              <p:pRg st="4" end="4"/>
                                            </p:txEl>
                                          </p:spTgt>
                                        </p:tgtEl>
                                        <p:attrNameLst>
                                          <p:attrName>style.opacity</p:attrName>
                                        </p:attrNameLst>
                                      </p:cBhvr>
                                      <p:to>
                                        <p:strVal val="0.25"/>
                                      </p:to>
                                    </p:set>
                                    <p:animEffect filter="image" prLst="opacity: 0.25">
                                      <p:cBhvr rctx="IE">
                                        <p:cTn id="67" dur="indefinite"/>
                                        <p:tgtEl>
                                          <p:spTgt spid="8">
                                            <p:txEl>
                                              <p:pRg st="4" end="4"/>
                                            </p:txEl>
                                          </p:spTgt>
                                        </p:tgtEl>
                                      </p:cBhvr>
                                    </p:animEffect>
                                  </p:childTnLst>
                                </p:cTn>
                              </p:par>
                              <p:par>
                                <p:cTn id="68" presetID="9" presetClass="emph" presetSubtype="0" nodeType="withEffect">
                                  <p:stCondLst>
                                    <p:cond delay="0"/>
                                  </p:stCondLst>
                                  <p:childTnLst>
                                    <p:set>
                                      <p:cBhvr>
                                        <p:cTn id="69" dur="indefinite"/>
                                        <p:tgtEl>
                                          <p:spTgt spid="8">
                                            <p:txEl>
                                              <p:pRg st="5" end="5"/>
                                            </p:txEl>
                                          </p:spTgt>
                                        </p:tgtEl>
                                        <p:attrNameLst>
                                          <p:attrName>style.opacity</p:attrName>
                                        </p:attrNameLst>
                                      </p:cBhvr>
                                      <p:to>
                                        <p:strVal val="0.25"/>
                                      </p:to>
                                    </p:set>
                                    <p:animEffect filter="image" prLst="opacity: 0.25">
                                      <p:cBhvr rctx="IE">
                                        <p:cTn id="70" dur="indefinite"/>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blipFill>
          <a:blip r:embed="rId3">
            <a:alphaModFix amt="15000"/>
          </a:blip>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dirty="0">
              <a:gradFill>
                <a:gsLst>
                  <a:gs pos="2917">
                    <a:srgbClr val="FFFFFF"/>
                  </a:gs>
                  <a:gs pos="30000">
                    <a:srgbClr val="FFFFFF"/>
                  </a:gs>
                </a:gsLst>
                <a:lin ang="5400000" scaled="0"/>
              </a:gradFill>
              <a:latin typeface="Segoe UI Light"/>
            </a:endParaRPr>
          </a:p>
        </p:txBody>
      </p:sp>
      <p:sp>
        <p:nvSpPr>
          <p:cNvPr id="3" name="Title 2">
            <a:extLst>
              <a:ext uri="{FF2B5EF4-FFF2-40B4-BE49-F238E27FC236}">
                <a16:creationId xmlns:a16="http://schemas.microsoft.com/office/drawing/2014/main" id="{8916C2BA-BC63-4AAC-B8AD-2E32861BF0D5}"/>
              </a:ext>
            </a:extLst>
          </p:cNvPr>
          <p:cNvSpPr>
            <a:spLocks noGrp="1"/>
          </p:cNvSpPr>
          <p:nvPr>
            <p:ph type="title"/>
          </p:nvPr>
        </p:nvSpPr>
        <p:spPr/>
        <p:txBody>
          <a:bodyPr/>
          <a:lstStyle/>
          <a:p>
            <a:r>
              <a:rPr lang="en-NZ" dirty="0"/>
              <a:t>Custom Connectors</a:t>
            </a:r>
            <a:br>
              <a:rPr lang="en-NZ" dirty="0"/>
            </a:br>
            <a:endParaRPr lang="en-NL" dirty="0"/>
          </a:p>
        </p:txBody>
      </p:sp>
      <p:pic>
        <p:nvPicPr>
          <p:cNvPr id="10" name="Picture 2" descr="https://msflowblogscdn.azureedge.net/wp-content/uploads/2019/04/policy-templates-flow.png">
            <a:extLst>
              <a:ext uri="{FF2B5EF4-FFF2-40B4-BE49-F238E27FC236}">
                <a16:creationId xmlns:a16="http://schemas.microsoft.com/office/drawing/2014/main" id="{0F63A547-8E60-40EC-8107-C9355F7F866A}"/>
              </a:ext>
            </a:extLst>
          </p:cNvPr>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bwMode="auto">
          <a:xfrm>
            <a:off x="2376487" y="1490662"/>
            <a:ext cx="7439025" cy="3876675"/>
          </a:xfrm>
          <a:prstGeom prst="rect">
            <a:avLst/>
          </a:prstGeom>
          <a:blipFill>
            <a:blip r:embed="rId3">
              <a:alphaModFix amt="15000"/>
            </a:blip>
            <a:stretch>
              <a:fillRect/>
            </a:stretch>
          </a:blipFill>
        </p:spPr>
      </p:pic>
    </p:spTree>
    <p:extLst>
      <p:ext uri="{BB962C8B-B14F-4D97-AF65-F5344CB8AC3E}">
        <p14:creationId xmlns:p14="http://schemas.microsoft.com/office/powerpoint/2010/main" val="8479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B7D68-C0E7-4FEF-8589-9201D0A52BF1}"/>
              </a:ext>
            </a:extLst>
          </p:cNvPr>
          <p:cNvSpPr>
            <a:spLocks noGrp="1"/>
          </p:cNvSpPr>
          <p:nvPr>
            <p:ph type="title"/>
          </p:nvPr>
        </p:nvSpPr>
        <p:spPr/>
        <p:txBody>
          <a:bodyPr/>
          <a:lstStyle/>
          <a:p>
            <a:r>
              <a:rPr lang="en-US" dirty="0"/>
              <a:t>Messages</a:t>
            </a:r>
            <a:endParaRPr lang="nl-NL" dirty="0"/>
          </a:p>
        </p:txBody>
      </p:sp>
    </p:spTree>
    <p:extLst>
      <p:ext uri="{BB962C8B-B14F-4D97-AF65-F5344CB8AC3E}">
        <p14:creationId xmlns:p14="http://schemas.microsoft.com/office/powerpoint/2010/main" val="114132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en-US" dirty="0"/>
              <a:t>Enterprise Messaging as a Service</a:t>
            </a:r>
          </a:p>
        </p:txBody>
      </p:sp>
      <p:sp>
        <p:nvSpPr>
          <p:cNvPr id="3" name="Text Placeholder 2"/>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en-US" dirty="0"/>
              <a:t>Queues &amp; Topics</a:t>
            </a:r>
          </a:p>
          <a:p>
            <a:r>
              <a:rPr lang="en-US" dirty="0"/>
              <a:t>Reliable asynchronous communication</a:t>
            </a:r>
          </a:p>
          <a:p>
            <a:r>
              <a:rPr lang="en-US" dirty="0"/>
              <a:t>Message headers</a:t>
            </a:r>
          </a:p>
          <a:p>
            <a:r>
              <a:rPr lang="en-US" dirty="0"/>
              <a:t>Routing and filtering</a:t>
            </a:r>
          </a:p>
          <a:p>
            <a:r>
              <a:rPr lang="en-US" dirty="0"/>
              <a:t>Rich features</a:t>
            </a:r>
          </a:p>
        </p:txBody>
      </p:sp>
    </p:spTree>
    <p:extLst>
      <p:ext uri="{BB962C8B-B14F-4D97-AF65-F5344CB8AC3E}">
        <p14:creationId xmlns:p14="http://schemas.microsoft.com/office/powerpoint/2010/main" val="232001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9" presetClass="emph" presetSubtype="0" nodeType="withEffect">
                                  <p:stCondLst>
                                    <p:cond delay="0"/>
                                  </p:stCondLst>
                                  <p:childTnLst>
                                    <p:set>
                                      <p:cBhvr>
                                        <p:cTn id="29" dur="indefinite"/>
                                        <p:tgtEl>
                                          <p:spTgt spid="3">
                                            <p:txEl>
                                              <p:pRg st="0" end="0"/>
                                            </p:txEl>
                                          </p:spTgt>
                                        </p:tgtEl>
                                        <p:attrNameLst>
                                          <p:attrName>style.opacity</p:attrName>
                                        </p:attrNameLst>
                                      </p:cBhvr>
                                      <p:to>
                                        <p:strVal val="0.25"/>
                                      </p:to>
                                    </p:set>
                                    <p:animEffect filter="image" prLst="opacity: 0.25">
                                      <p:cBhvr rctx="IE">
                                        <p:cTn id="30" dur="indefinite"/>
                                        <p:tgtEl>
                                          <p:spTgt spid="3">
                                            <p:txEl>
                                              <p:pRg st="0" end="0"/>
                                            </p:txEl>
                                          </p:spTgt>
                                        </p:tgtEl>
                                      </p:cBhvr>
                                    </p:animEffect>
                                  </p:childTnLst>
                                </p:cTn>
                              </p:par>
                              <p:par>
                                <p:cTn id="31" presetID="9" presetClass="emph" presetSubtype="0" nodeType="withEffect">
                                  <p:stCondLst>
                                    <p:cond delay="0"/>
                                  </p:stCondLst>
                                  <p:childTnLst>
                                    <p:set>
                                      <p:cBhvr>
                                        <p:cTn id="32" dur="indefinite"/>
                                        <p:tgtEl>
                                          <p:spTgt spid="3">
                                            <p:txEl>
                                              <p:pRg st="1" end="1"/>
                                            </p:txEl>
                                          </p:spTgt>
                                        </p:tgtEl>
                                        <p:attrNameLst>
                                          <p:attrName>style.opacity</p:attrName>
                                        </p:attrNameLst>
                                      </p:cBhvr>
                                      <p:to>
                                        <p:strVal val="0.25"/>
                                      </p:to>
                                    </p:set>
                                    <p:animEffect filter="image" prLst="opacity: 0.25">
                                      <p:cBhvr rctx="IE">
                                        <p:cTn id="33" dur="indefinite"/>
                                        <p:tgtEl>
                                          <p:spTgt spid="3">
                                            <p:txEl>
                                              <p:pRg st="1" end="1"/>
                                            </p:txEl>
                                          </p:spTgt>
                                        </p:tgtEl>
                                      </p:cBhvr>
                                    </p:animEffect>
                                  </p:childTnLst>
                                </p:cTn>
                              </p:par>
                              <p:par>
                                <p:cTn id="34" presetID="9" presetClass="emph" presetSubtype="0" nodeType="withEffect">
                                  <p:stCondLst>
                                    <p:cond delay="0"/>
                                  </p:stCondLst>
                                  <p:childTnLst>
                                    <p:set>
                                      <p:cBhvr>
                                        <p:cTn id="35" dur="indefinite"/>
                                        <p:tgtEl>
                                          <p:spTgt spid="3">
                                            <p:txEl>
                                              <p:pRg st="2" end="2"/>
                                            </p:txEl>
                                          </p:spTgt>
                                        </p:tgtEl>
                                        <p:attrNameLst>
                                          <p:attrName>style.opacity</p:attrName>
                                        </p:attrNameLst>
                                      </p:cBhvr>
                                      <p:to>
                                        <p:strVal val="0.25"/>
                                      </p:to>
                                    </p:set>
                                    <p:animEffect filter="image" prLst="opacity: 0.25">
                                      <p:cBhvr rctx="IE">
                                        <p:cTn id="36" dur="indefinite"/>
                                        <p:tgtEl>
                                          <p:spTgt spid="3">
                                            <p:txEl>
                                              <p:pRg st="2" end="2"/>
                                            </p:txEl>
                                          </p:spTgt>
                                        </p:tgtEl>
                                      </p:cBhvr>
                                    </p:animEffect>
                                  </p:childTnLst>
                                </p:cTn>
                              </p:par>
                              <p:par>
                                <p:cTn id="37" presetID="9" presetClass="emph" presetSubtype="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par>
                                <p:cTn id="40" presetID="9" presetClass="emph" presetSubtype="0" nodeType="withEffect">
                                  <p:stCondLst>
                                    <p:cond delay="0"/>
                                  </p:stCondLst>
                                  <p:childTnLst>
                                    <p:set>
                                      <p:cBhvr>
                                        <p:cTn id="41" dur="indefinite"/>
                                        <p:tgtEl>
                                          <p:spTgt spid="3">
                                            <p:txEl>
                                              <p:pRg st="4" end="4"/>
                                            </p:txEl>
                                          </p:spTgt>
                                        </p:tgtEl>
                                        <p:attrNameLst>
                                          <p:attrName>style.opacity</p:attrName>
                                        </p:attrNameLst>
                                      </p:cBhvr>
                                      <p:to>
                                        <p:strVal val="0.25"/>
                                      </p:to>
                                    </p:set>
                                    <p:animEffect filter="image" prLst="opacity: 0.25">
                                      <p:cBhvr rctx="IE">
                                        <p:cTn id="42"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1A4-7FE3-4BDE-9629-3FBBD8A67A6F}"/>
              </a:ext>
            </a:extLst>
          </p:cNvPr>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en-US"/>
              <a:t>Features of Service Bus</a:t>
            </a:r>
            <a:endParaRPr lang="en-US" dirty="0"/>
          </a:p>
        </p:txBody>
      </p:sp>
      <p:sp>
        <p:nvSpPr>
          <p:cNvPr id="3" name="Text Placeholder 2">
            <a:extLst>
              <a:ext uri="{FF2B5EF4-FFF2-40B4-BE49-F238E27FC236}">
                <a16:creationId xmlns:a16="http://schemas.microsoft.com/office/drawing/2014/main" id="{7769FD5B-4735-42C9-A427-8EABF87F9566}"/>
              </a:ext>
            </a:extLst>
          </p:cNvPr>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en-US" sz="1600" dirty="0"/>
              <a:t>Scheduled delivery</a:t>
            </a:r>
          </a:p>
          <a:p>
            <a:r>
              <a:rPr lang="en-US" sz="1600" dirty="0"/>
              <a:t>Time To Live</a:t>
            </a:r>
          </a:p>
          <a:p>
            <a:r>
              <a:rPr lang="en-US" sz="1600" dirty="0" err="1"/>
              <a:t>ForwardTo</a:t>
            </a:r>
            <a:endParaRPr lang="en-US" sz="1600" dirty="0"/>
          </a:p>
          <a:p>
            <a:r>
              <a:rPr lang="en-US" sz="1600" dirty="0"/>
              <a:t>Defer</a:t>
            </a:r>
          </a:p>
          <a:p>
            <a:r>
              <a:rPr lang="en-US" sz="1600" dirty="0"/>
              <a:t>Sessions</a:t>
            </a:r>
          </a:p>
          <a:p>
            <a:r>
              <a:rPr lang="en-US" sz="1600" dirty="0"/>
              <a:t>Batching</a:t>
            </a:r>
          </a:p>
          <a:p>
            <a:r>
              <a:rPr lang="en-US" sz="1600" dirty="0"/>
              <a:t>Auto-delete queue on idle</a:t>
            </a:r>
          </a:p>
          <a:p>
            <a:r>
              <a:rPr lang="en-US" sz="1600" dirty="0" err="1"/>
              <a:t>OnMessage</a:t>
            </a:r>
            <a:endParaRPr lang="en-US" sz="1600" dirty="0"/>
          </a:p>
          <a:p>
            <a:r>
              <a:rPr lang="en-US" sz="1600" dirty="0"/>
              <a:t>Duplicate detection</a:t>
            </a:r>
          </a:p>
          <a:p>
            <a:r>
              <a:rPr lang="en-US" sz="1600" dirty="0"/>
              <a:t>Actions</a:t>
            </a:r>
          </a:p>
          <a:p>
            <a:r>
              <a:rPr lang="en-US" sz="1600" dirty="0"/>
              <a:t>Transactions</a:t>
            </a:r>
          </a:p>
          <a:p>
            <a:r>
              <a:rPr lang="en-US" sz="1600" dirty="0"/>
              <a:t>Poison message handling</a:t>
            </a:r>
          </a:p>
        </p:txBody>
      </p:sp>
    </p:spTree>
    <p:extLst>
      <p:ext uri="{BB962C8B-B14F-4D97-AF65-F5344CB8AC3E}">
        <p14:creationId xmlns:p14="http://schemas.microsoft.com/office/powerpoint/2010/main" val="225264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par>
                                <p:cTn id="63" presetID="9" presetClass="emph" presetSubtype="0" nodeType="withEffect">
                                  <p:stCondLst>
                                    <p:cond delay="0"/>
                                  </p:stCondLst>
                                  <p:childTnLst>
                                    <p:set>
                                      <p:cBhvr>
                                        <p:cTn id="64" dur="indefinite"/>
                                        <p:tgtEl>
                                          <p:spTgt spid="3">
                                            <p:txEl>
                                              <p:pRg st="0" end="0"/>
                                            </p:txEl>
                                          </p:spTgt>
                                        </p:tgtEl>
                                        <p:attrNameLst>
                                          <p:attrName>style.opacity</p:attrName>
                                        </p:attrNameLst>
                                      </p:cBhvr>
                                      <p:to>
                                        <p:strVal val="0.25"/>
                                      </p:to>
                                    </p:set>
                                    <p:animEffect filter="image" prLst="opacity: 0.25">
                                      <p:cBhvr rctx="IE">
                                        <p:cTn id="65" dur="indefinite"/>
                                        <p:tgtEl>
                                          <p:spTgt spid="3">
                                            <p:txEl>
                                              <p:pRg st="0" end="0"/>
                                            </p:txEl>
                                          </p:spTgt>
                                        </p:tgtEl>
                                      </p:cBhvr>
                                    </p:animEffect>
                                  </p:childTnLst>
                                </p:cTn>
                              </p:par>
                              <p:par>
                                <p:cTn id="66" presetID="9" presetClass="emph" presetSubtype="0" nodeType="withEffect">
                                  <p:stCondLst>
                                    <p:cond delay="0"/>
                                  </p:stCondLst>
                                  <p:childTnLst>
                                    <p:set>
                                      <p:cBhvr>
                                        <p:cTn id="67" dur="indefinite"/>
                                        <p:tgtEl>
                                          <p:spTgt spid="3">
                                            <p:txEl>
                                              <p:pRg st="1" end="1"/>
                                            </p:txEl>
                                          </p:spTgt>
                                        </p:tgtEl>
                                        <p:attrNameLst>
                                          <p:attrName>style.opacity</p:attrName>
                                        </p:attrNameLst>
                                      </p:cBhvr>
                                      <p:to>
                                        <p:strVal val="0.25"/>
                                      </p:to>
                                    </p:set>
                                    <p:animEffect filter="image" prLst="opacity: 0.25">
                                      <p:cBhvr rctx="IE">
                                        <p:cTn id="68" dur="indefinite"/>
                                        <p:tgtEl>
                                          <p:spTgt spid="3">
                                            <p:txEl>
                                              <p:pRg st="1" end="1"/>
                                            </p:txEl>
                                          </p:spTgt>
                                        </p:tgtEl>
                                      </p:cBhvr>
                                    </p:animEffect>
                                  </p:childTnLst>
                                </p:cTn>
                              </p:par>
                              <p:par>
                                <p:cTn id="69" presetID="9" presetClass="emph" presetSubtype="0" nodeType="withEffect">
                                  <p:stCondLst>
                                    <p:cond delay="0"/>
                                  </p:stCondLst>
                                  <p:childTnLst>
                                    <p:set>
                                      <p:cBhvr>
                                        <p:cTn id="70" dur="indefinite"/>
                                        <p:tgtEl>
                                          <p:spTgt spid="3">
                                            <p:txEl>
                                              <p:pRg st="2" end="2"/>
                                            </p:txEl>
                                          </p:spTgt>
                                        </p:tgtEl>
                                        <p:attrNameLst>
                                          <p:attrName>style.opacity</p:attrName>
                                        </p:attrNameLst>
                                      </p:cBhvr>
                                      <p:to>
                                        <p:strVal val="0.25"/>
                                      </p:to>
                                    </p:set>
                                    <p:animEffect filter="image" prLst="opacity: 0.25">
                                      <p:cBhvr rctx="IE">
                                        <p:cTn id="71" dur="indefinite"/>
                                        <p:tgtEl>
                                          <p:spTgt spid="3">
                                            <p:txEl>
                                              <p:pRg st="2" end="2"/>
                                            </p:txEl>
                                          </p:spTgt>
                                        </p:tgtEl>
                                      </p:cBhvr>
                                    </p:animEffect>
                                  </p:childTnLst>
                                </p:cTn>
                              </p:par>
                              <p:par>
                                <p:cTn id="72" presetID="9" presetClass="emph" presetSubtype="0" nodeType="withEffect">
                                  <p:stCondLst>
                                    <p:cond delay="0"/>
                                  </p:stCondLst>
                                  <p:childTnLst>
                                    <p:set>
                                      <p:cBhvr>
                                        <p:cTn id="73" dur="indefinite"/>
                                        <p:tgtEl>
                                          <p:spTgt spid="3">
                                            <p:txEl>
                                              <p:pRg st="3" end="3"/>
                                            </p:txEl>
                                          </p:spTgt>
                                        </p:tgtEl>
                                        <p:attrNameLst>
                                          <p:attrName>style.opacity</p:attrName>
                                        </p:attrNameLst>
                                      </p:cBhvr>
                                      <p:to>
                                        <p:strVal val="0.25"/>
                                      </p:to>
                                    </p:set>
                                    <p:animEffect filter="image" prLst="opacity: 0.25">
                                      <p:cBhvr rctx="IE">
                                        <p:cTn id="74" dur="indefinite"/>
                                        <p:tgtEl>
                                          <p:spTgt spid="3">
                                            <p:txEl>
                                              <p:pRg st="3" end="3"/>
                                            </p:txEl>
                                          </p:spTgt>
                                        </p:tgtEl>
                                      </p:cBhvr>
                                    </p:animEffect>
                                  </p:childTnLst>
                                </p:cTn>
                              </p:par>
                              <p:par>
                                <p:cTn id="75" presetID="9" presetClass="emph" presetSubtype="0" nodeType="withEffect">
                                  <p:stCondLst>
                                    <p:cond delay="0"/>
                                  </p:stCondLst>
                                  <p:childTnLst>
                                    <p:set>
                                      <p:cBhvr>
                                        <p:cTn id="76" dur="indefinite"/>
                                        <p:tgtEl>
                                          <p:spTgt spid="3">
                                            <p:txEl>
                                              <p:pRg st="4" end="4"/>
                                            </p:txEl>
                                          </p:spTgt>
                                        </p:tgtEl>
                                        <p:attrNameLst>
                                          <p:attrName>style.opacity</p:attrName>
                                        </p:attrNameLst>
                                      </p:cBhvr>
                                      <p:to>
                                        <p:strVal val="0.25"/>
                                      </p:to>
                                    </p:set>
                                    <p:animEffect filter="image" prLst="opacity: 0.25">
                                      <p:cBhvr rctx="IE">
                                        <p:cTn id="77" dur="indefinite"/>
                                        <p:tgtEl>
                                          <p:spTgt spid="3">
                                            <p:txEl>
                                              <p:pRg st="4" end="4"/>
                                            </p:txEl>
                                          </p:spTgt>
                                        </p:tgtEl>
                                      </p:cBhvr>
                                    </p:animEffect>
                                  </p:childTnLst>
                                </p:cTn>
                              </p:par>
                              <p:par>
                                <p:cTn id="78" presetID="9" presetClass="emph" presetSubtype="0" nodeType="withEffect">
                                  <p:stCondLst>
                                    <p:cond delay="0"/>
                                  </p:stCondLst>
                                  <p:childTnLst>
                                    <p:set>
                                      <p:cBhvr>
                                        <p:cTn id="79" dur="indefinite"/>
                                        <p:tgtEl>
                                          <p:spTgt spid="3">
                                            <p:txEl>
                                              <p:pRg st="5" end="5"/>
                                            </p:txEl>
                                          </p:spTgt>
                                        </p:tgtEl>
                                        <p:attrNameLst>
                                          <p:attrName>style.opacity</p:attrName>
                                        </p:attrNameLst>
                                      </p:cBhvr>
                                      <p:to>
                                        <p:strVal val="0.25"/>
                                      </p:to>
                                    </p:set>
                                    <p:animEffect filter="image" prLst="opacity: 0.25">
                                      <p:cBhvr rctx="IE">
                                        <p:cTn id="80" dur="indefinite"/>
                                        <p:tgtEl>
                                          <p:spTgt spid="3">
                                            <p:txEl>
                                              <p:pRg st="5" end="5"/>
                                            </p:txEl>
                                          </p:spTgt>
                                        </p:tgtEl>
                                      </p:cBhvr>
                                    </p:animEffect>
                                  </p:childTnLst>
                                </p:cTn>
                              </p:par>
                              <p:par>
                                <p:cTn id="81" presetID="9" presetClass="emph" presetSubtype="0" nodeType="withEffect">
                                  <p:stCondLst>
                                    <p:cond delay="0"/>
                                  </p:stCondLst>
                                  <p:childTnLst>
                                    <p:set>
                                      <p:cBhvr>
                                        <p:cTn id="82" dur="indefinite"/>
                                        <p:tgtEl>
                                          <p:spTgt spid="3">
                                            <p:txEl>
                                              <p:pRg st="6" end="6"/>
                                            </p:txEl>
                                          </p:spTgt>
                                        </p:tgtEl>
                                        <p:attrNameLst>
                                          <p:attrName>style.opacity</p:attrName>
                                        </p:attrNameLst>
                                      </p:cBhvr>
                                      <p:to>
                                        <p:strVal val="0.25"/>
                                      </p:to>
                                    </p:set>
                                    <p:animEffect filter="image" prLst="opacity: 0.25">
                                      <p:cBhvr rctx="IE">
                                        <p:cTn id="83" dur="indefinite"/>
                                        <p:tgtEl>
                                          <p:spTgt spid="3">
                                            <p:txEl>
                                              <p:pRg st="6" end="6"/>
                                            </p:txEl>
                                          </p:spTgt>
                                        </p:tgtEl>
                                      </p:cBhvr>
                                    </p:animEffect>
                                  </p:childTnLst>
                                </p:cTn>
                              </p:par>
                              <p:par>
                                <p:cTn id="84" presetID="9" presetClass="emph" presetSubtype="0" nodeType="withEffect">
                                  <p:stCondLst>
                                    <p:cond delay="0"/>
                                  </p:stCondLst>
                                  <p:childTnLst>
                                    <p:set>
                                      <p:cBhvr>
                                        <p:cTn id="85" dur="indefinite"/>
                                        <p:tgtEl>
                                          <p:spTgt spid="3">
                                            <p:txEl>
                                              <p:pRg st="7" end="7"/>
                                            </p:txEl>
                                          </p:spTgt>
                                        </p:tgtEl>
                                        <p:attrNameLst>
                                          <p:attrName>style.opacity</p:attrName>
                                        </p:attrNameLst>
                                      </p:cBhvr>
                                      <p:to>
                                        <p:strVal val="0.25"/>
                                      </p:to>
                                    </p:set>
                                    <p:animEffect filter="image" prLst="opacity: 0.25">
                                      <p:cBhvr rctx="IE">
                                        <p:cTn id="86" dur="indefinite"/>
                                        <p:tgtEl>
                                          <p:spTgt spid="3">
                                            <p:txEl>
                                              <p:pRg st="7" end="7"/>
                                            </p:txEl>
                                          </p:spTgt>
                                        </p:tgtEl>
                                      </p:cBhvr>
                                    </p:animEffect>
                                  </p:childTnLst>
                                </p:cTn>
                              </p:par>
                              <p:par>
                                <p:cTn id="87" presetID="9" presetClass="emph" presetSubtype="0" nodeType="withEffect">
                                  <p:stCondLst>
                                    <p:cond delay="0"/>
                                  </p:stCondLst>
                                  <p:childTnLst>
                                    <p:set>
                                      <p:cBhvr>
                                        <p:cTn id="88" dur="indefinite"/>
                                        <p:tgtEl>
                                          <p:spTgt spid="3">
                                            <p:txEl>
                                              <p:pRg st="8" end="8"/>
                                            </p:txEl>
                                          </p:spTgt>
                                        </p:tgtEl>
                                        <p:attrNameLst>
                                          <p:attrName>style.opacity</p:attrName>
                                        </p:attrNameLst>
                                      </p:cBhvr>
                                      <p:to>
                                        <p:strVal val="0.25"/>
                                      </p:to>
                                    </p:set>
                                    <p:animEffect filter="image" prLst="opacity: 0.25">
                                      <p:cBhvr rctx="IE">
                                        <p:cTn id="89" dur="indefinite"/>
                                        <p:tgtEl>
                                          <p:spTgt spid="3">
                                            <p:txEl>
                                              <p:pRg st="8" end="8"/>
                                            </p:txEl>
                                          </p:spTgt>
                                        </p:tgtEl>
                                      </p:cBhvr>
                                    </p:animEffect>
                                  </p:childTnLst>
                                </p:cTn>
                              </p:par>
                              <p:par>
                                <p:cTn id="90" presetID="9" presetClass="emph" presetSubtype="0" nodeType="withEffect">
                                  <p:stCondLst>
                                    <p:cond delay="0"/>
                                  </p:stCondLst>
                                  <p:childTnLst>
                                    <p:set>
                                      <p:cBhvr>
                                        <p:cTn id="91" dur="indefinite"/>
                                        <p:tgtEl>
                                          <p:spTgt spid="3">
                                            <p:txEl>
                                              <p:pRg st="9" end="9"/>
                                            </p:txEl>
                                          </p:spTgt>
                                        </p:tgtEl>
                                        <p:attrNameLst>
                                          <p:attrName>style.opacity</p:attrName>
                                        </p:attrNameLst>
                                      </p:cBhvr>
                                      <p:to>
                                        <p:strVal val="0.25"/>
                                      </p:to>
                                    </p:set>
                                    <p:animEffect filter="image" prLst="opacity: 0.25">
                                      <p:cBhvr rctx="IE">
                                        <p:cTn id="92" dur="indefinite"/>
                                        <p:tgtEl>
                                          <p:spTgt spid="3">
                                            <p:txEl>
                                              <p:pRg st="9" end="9"/>
                                            </p:txEl>
                                          </p:spTgt>
                                        </p:tgtEl>
                                      </p:cBhvr>
                                    </p:animEffect>
                                  </p:childTnLst>
                                </p:cTn>
                              </p:par>
                              <p:par>
                                <p:cTn id="93" presetID="9" presetClass="emph" presetSubtype="0" nodeType="withEffect">
                                  <p:stCondLst>
                                    <p:cond delay="0"/>
                                  </p:stCondLst>
                                  <p:childTnLst>
                                    <p:set>
                                      <p:cBhvr>
                                        <p:cTn id="94" dur="indefinite"/>
                                        <p:tgtEl>
                                          <p:spTgt spid="3">
                                            <p:txEl>
                                              <p:pRg st="10" end="10"/>
                                            </p:txEl>
                                          </p:spTgt>
                                        </p:tgtEl>
                                        <p:attrNameLst>
                                          <p:attrName>style.opacity</p:attrName>
                                        </p:attrNameLst>
                                      </p:cBhvr>
                                      <p:to>
                                        <p:strVal val="0.25"/>
                                      </p:to>
                                    </p:set>
                                    <p:animEffect filter="image" prLst="opacity: 0.25">
                                      <p:cBhvr rctx="IE">
                                        <p:cTn id="95" dur="indefinite"/>
                                        <p:tgtEl>
                                          <p:spTgt spid="3">
                                            <p:txEl>
                                              <p:pRg st="10" end="10"/>
                                            </p:txEl>
                                          </p:spTgt>
                                        </p:tgtEl>
                                      </p:cBhvr>
                                    </p:animEffect>
                                  </p:childTnLst>
                                </p:cTn>
                              </p:par>
                              <p:par>
                                <p:cTn id="96" presetID="9" presetClass="emph" presetSubtype="0" nodeType="withEffect">
                                  <p:stCondLst>
                                    <p:cond delay="0"/>
                                  </p:stCondLst>
                                  <p:childTnLst>
                                    <p:set>
                                      <p:cBhvr>
                                        <p:cTn id="97" dur="indefinite"/>
                                        <p:tgtEl>
                                          <p:spTgt spid="3">
                                            <p:txEl>
                                              <p:pRg st="11" end="11"/>
                                            </p:txEl>
                                          </p:spTgt>
                                        </p:tgtEl>
                                        <p:attrNameLst>
                                          <p:attrName>style.opacity</p:attrName>
                                        </p:attrNameLst>
                                      </p:cBhvr>
                                      <p:to>
                                        <p:strVal val="0.25"/>
                                      </p:to>
                                    </p:set>
                                    <p:animEffect filter="image" prLst="opacity: 0.25">
                                      <p:cBhvr rctx="IE">
                                        <p:cTn id="98" dur="indefinite"/>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en-US" dirty="0"/>
              <a:t>Topics &amp; Subscriptions</a:t>
            </a:r>
          </a:p>
        </p:txBody>
      </p:sp>
      <p:sp>
        <p:nvSpPr>
          <p:cNvPr id="3" name="Text Placeholder 2"/>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en-US" dirty="0"/>
              <a:t>Sender only knows about Topic</a:t>
            </a:r>
          </a:p>
          <a:p>
            <a:r>
              <a:rPr lang="en-US" dirty="0"/>
              <a:t>Receivers only know about Subscriptions</a:t>
            </a:r>
          </a:p>
          <a:p>
            <a:r>
              <a:rPr lang="en-US" dirty="0"/>
              <a:t>Filters and Actions exist on Subscriptions</a:t>
            </a:r>
          </a:p>
        </p:txBody>
      </p:sp>
      <p:sp>
        <p:nvSpPr>
          <p:cNvPr id="5" name="Can 4"/>
          <p:cNvSpPr/>
          <p:nvPr/>
        </p:nvSpPr>
        <p:spPr bwMode="auto">
          <a:xfrm rot="5400000">
            <a:off x="3562109" y="3578406"/>
            <a:ext cx="1120531" cy="1718148"/>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88"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sp>
        <p:nvSpPr>
          <p:cNvPr id="6" name="Can 5"/>
          <p:cNvSpPr/>
          <p:nvPr/>
        </p:nvSpPr>
        <p:spPr bwMode="auto">
          <a:xfrm rot="5400000">
            <a:off x="8888093" y="4048767"/>
            <a:ext cx="777440" cy="2166359"/>
          </a:xfrm>
          <a:prstGeom prst="can">
            <a:avLst/>
          </a:prstGeom>
          <a:solidFill>
            <a:schemeClr val="accent3">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88"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sp>
        <p:nvSpPr>
          <p:cNvPr id="7" name="Can 6"/>
          <p:cNvSpPr/>
          <p:nvPr/>
        </p:nvSpPr>
        <p:spPr bwMode="auto">
          <a:xfrm rot="5400000">
            <a:off x="8888093" y="2635689"/>
            <a:ext cx="777440" cy="2166359"/>
          </a:xfrm>
          <a:prstGeom prst="can">
            <a:avLst/>
          </a:prstGeom>
          <a:solidFill>
            <a:srgbClr val="96969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88"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cxnSp>
        <p:nvCxnSpPr>
          <p:cNvPr id="8" name="Straight Arrow Connector 7"/>
          <p:cNvCxnSpPr>
            <a:stCxn id="5" idx="1"/>
            <a:endCxn id="7" idx="3"/>
          </p:cNvCxnSpPr>
          <p:nvPr/>
        </p:nvCxnSpPr>
        <p:spPr>
          <a:xfrm flipV="1">
            <a:off x="4981447" y="3718869"/>
            <a:ext cx="3212189" cy="71861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1"/>
            <a:endCxn id="6" idx="3"/>
          </p:cNvCxnSpPr>
          <p:nvPr/>
        </p:nvCxnSpPr>
        <p:spPr>
          <a:xfrm>
            <a:off x="4981447" y="4437484"/>
            <a:ext cx="3212189" cy="694463"/>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88117" y="4169192"/>
            <a:ext cx="1088232" cy="615516"/>
          </a:xfrm>
          <a:prstGeom prst="rect">
            <a:avLst/>
          </a:prstGeom>
          <a:noFill/>
        </p:spPr>
        <p:txBody>
          <a:bodyPr wrap="none" lIns="179285" tIns="143428" rIns="179285" bIns="143428" rtlCol="0">
            <a:spAutoFit/>
          </a:bodyPr>
          <a:lstStyle/>
          <a:p>
            <a:pPr defTabSz="896470">
              <a:lnSpc>
                <a:spcPct val="90000"/>
              </a:lnSpc>
              <a:spcAft>
                <a:spcPts val="588"/>
              </a:spcAft>
            </a:pPr>
            <a:r>
              <a:rPr lang="en-US" sz="2353" kern="0" dirty="0">
                <a:solidFill>
                  <a:schemeClr val="bg2"/>
                </a:solidFill>
                <a:latin typeface="Segoe UI"/>
              </a:rPr>
              <a:t>Topic</a:t>
            </a:r>
          </a:p>
        </p:txBody>
      </p:sp>
      <p:sp>
        <p:nvSpPr>
          <p:cNvPr id="13" name="TextBox 12"/>
          <p:cNvSpPr txBox="1"/>
          <p:nvPr/>
        </p:nvSpPr>
        <p:spPr>
          <a:xfrm>
            <a:off x="8093274" y="3411874"/>
            <a:ext cx="2264837" cy="615516"/>
          </a:xfrm>
          <a:prstGeom prst="rect">
            <a:avLst/>
          </a:prstGeom>
          <a:noFill/>
        </p:spPr>
        <p:txBody>
          <a:bodyPr wrap="none" lIns="179285" tIns="143428" rIns="179285" bIns="143428" rtlCol="0">
            <a:spAutoFit/>
          </a:bodyPr>
          <a:lstStyle/>
          <a:p>
            <a:pPr defTabSz="896470">
              <a:lnSpc>
                <a:spcPct val="90000"/>
              </a:lnSpc>
              <a:spcAft>
                <a:spcPts val="588"/>
              </a:spcAft>
            </a:pPr>
            <a:r>
              <a:rPr lang="en-US" sz="2353" kern="0" dirty="0">
                <a:solidFill>
                  <a:schemeClr val="bg2"/>
                </a:solidFill>
                <a:latin typeface="Segoe UI"/>
              </a:rPr>
              <a:t>Subscription 1</a:t>
            </a:r>
          </a:p>
        </p:txBody>
      </p:sp>
      <p:sp>
        <p:nvSpPr>
          <p:cNvPr id="14" name="TextBox 13"/>
          <p:cNvSpPr txBox="1"/>
          <p:nvPr/>
        </p:nvSpPr>
        <p:spPr>
          <a:xfrm>
            <a:off x="8093274" y="4848344"/>
            <a:ext cx="2264837" cy="615516"/>
          </a:xfrm>
          <a:prstGeom prst="rect">
            <a:avLst/>
          </a:prstGeom>
          <a:noFill/>
        </p:spPr>
        <p:txBody>
          <a:bodyPr wrap="none" lIns="179285" tIns="143428" rIns="179285" bIns="143428" rtlCol="0">
            <a:spAutoFit/>
          </a:bodyPr>
          <a:lstStyle/>
          <a:p>
            <a:pPr defTabSz="896470">
              <a:lnSpc>
                <a:spcPct val="90000"/>
              </a:lnSpc>
              <a:spcAft>
                <a:spcPts val="588"/>
              </a:spcAft>
            </a:pPr>
            <a:r>
              <a:rPr lang="en-US" sz="2353" kern="0" dirty="0">
                <a:solidFill>
                  <a:schemeClr val="bg2"/>
                </a:solidFill>
                <a:latin typeface="Segoe UI"/>
              </a:rPr>
              <a:t>Subscription 2</a:t>
            </a:r>
          </a:p>
        </p:txBody>
      </p:sp>
      <p:grpSp>
        <p:nvGrpSpPr>
          <p:cNvPr id="17" name="Group 16"/>
          <p:cNvGrpSpPr/>
          <p:nvPr/>
        </p:nvGrpSpPr>
        <p:grpSpPr>
          <a:xfrm>
            <a:off x="1321761" y="3238709"/>
            <a:ext cx="1690981" cy="1113392"/>
            <a:chOff x="67050" y="3792935"/>
            <a:chExt cx="1724889" cy="1135718"/>
          </a:xfrm>
          <a:solidFill>
            <a:schemeClr val="tx2"/>
          </a:solidFill>
        </p:grpSpPr>
        <p:sp>
          <p:nvSpPr>
            <p:cNvPr id="4" name="TextBox 3"/>
            <p:cNvSpPr txBox="1"/>
            <p:nvPr/>
          </p:nvSpPr>
          <p:spPr>
            <a:xfrm>
              <a:off x="67050" y="3792935"/>
              <a:ext cx="1399473" cy="517069"/>
            </a:xfrm>
            <a:prstGeom prst="rect">
              <a:avLst/>
            </a:prstGeom>
            <a:grpFill/>
            <a:effectLst/>
          </p:spPr>
          <p:txBody>
            <a:bodyPr vert="horz" wrap="square" lIns="146304" tIns="91440" rIns="146304" bIns="91440" rtlCol="0" anchor="t">
              <a:noAutofit/>
            </a:bodyPr>
            <a:lstStyle>
              <a:lvl1pPr marR="0" indent="0" defTabSz="975230" fontAlgn="auto">
                <a:lnSpc>
                  <a:spcPct val="90000"/>
                </a:lnSpc>
                <a:spcBef>
                  <a:spcPct val="0"/>
                </a:spcBef>
                <a:spcAft>
                  <a:spcPts val="0"/>
                </a:spcAft>
                <a:buClrTx/>
                <a:buSzPct val="90000"/>
                <a:buFont typeface="Arial" pitchFamily="34" charset="0"/>
                <a:buNone/>
                <a:tabLst/>
                <a:defRPr sz="256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type=order</a:t>
              </a:r>
            </a:p>
          </p:txBody>
        </p:sp>
        <p:pic>
          <p:nvPicPr>
            <p:cNvPr id="16" name="Picture 15"/>
            <p:cNvPicPr>
              <a:picLocks noChangeAspect="1"/>
            </p:cNvPicPr>
            <p:nvPr/>
          </p:nvPicPr>
          <p:blipFill>
            <a:blip r:embed="rId3"/>
            <a:stretch>
              <a:fillRect/>
            </a:stretch>
          </p:blipFill>
          <p:spPr>
            <a:xfrm>
              <a:off x="277929" y="4189744"/>
              <a:ext cx="929763" cy="738909"/>
            </a:xfrm>
            <a:prstGeom prst="rect">
              <a:avLst/>
            </a:prstGeom>
            <a:grpFill/>
          </p:spPr>
        </p:pic>
      </p:grpSp>
      <p:grpSp>
        <p:nvGrpSpPr>
          <p:cNvPr id="18" name="Group 17"/>
          <p:cNvGrpSpPr/>
          <p:nvPr/>
        </p:nvGrpSpPr>
        <p:grpSpPr>
          <a:xfrm>
            <a:off x="1275912" y="4291643"/>
            <a:ext cx="1449299" cy="1113392"/>
            <a:chOff x="25622" y="3792935"/>
            <a:chExt cx="1478360" cy="1135718"/>
          </a:xfrm>
          <a:solidFill>
            <a:schemeClr val="tx2"/>
          </a:solidFill>
        </p:grpSpPr>
        <p:sp>
          <p:nvSpPr>
            <p:cNvPr id="20" name="TextBox 19"/>
            <p:cNvSpPr txBox="1"/>
            <p:nvPr/>
          </p:nvSpPr>
          <p:spPr>
            <a:xfrm>
              <a:off x="25622" y="3792935"/>
              <a:ext cx="1478360" cy="517069"/>
            </a:xfrm>
            <a:prstGeom prst="rect">
              <a:avLst/>
            </a:prstGeom>
            <a:grpFill/>
            <a:effectLst/>
          </p:spPr>
          <p:txBody>
            <a:bodyPr vert="horz" wrap="square" lIns="146304" tIns="91440" rIns="146304" bIns="91440" rtlCol="0" anchor="t">
              <a:noAutofit/>
            </a:bodyPr>
            <a:lstStyle>
              <a:defPPr>
                <a:defRPr lang="en-US"/>
              </a:defPPr>
              <a:lvl1pPr marR="0" indent="0" defTabSz="975230" fontAlgn="auto">
                <a:lnSpc>
                  <a:spcPct val="90000"/>
                </a:lnSpc>
                <a:spcBef>
                  <a:spcPct val="0"/>
                </a:spcBef>
                <a:spcAft>
                  <a:spcPts val="0"/>
                </a:spcAft>
                <a:buClrTx/>
                <a:buSzPct val="90000"/>
                <a:buFont typeface="Arial" pitchFamily="34" charset="0"/>
                <a:buNone/>
                <a:tabLst/>
                <a:defRPr sz="200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type=quote</a:t>
              </a:r>
            </a:p>
          </p:txBody>
        </p:sp>
        <p:pic>
          <p:nvPicPr>
            <p:cNvPr id="19" name="Picture 18"/>
            <p:cNvPicPr>
              <a:picLocks noChangeAspect="1"/>
            </p:cNvPicPr>
            <p:nvPr/>
          </p:nvPicPr>
          <p:blipFill>
            <a:blip r:embed="rId3"/>
            <a:stretch>
              <a:fillRect/>
            </a:stretch>
          </p:blipFill>
          <p:spPr>
            <a:xfrm>
              <a:off x="277929" y="4189744"/>
              <a:ext cx="929763" cy="738909"/>
            </a:xfrm>
            <a:prstGeom prst="rect">
              <a:avLst/>
            </a:prstGeom>
            <a:grpFill/>
          </p:spPr>
        </p:pic>
      </p:grpSp>
      <p:sp>
        <p:nvSpPr>
          <p:cNvPr id="21" name="TextBox 20"/>
          <p:cNvSpPr txBox="1"/>
          <p:nvPr/>
        </p:nvSpPr>
        <p:spPr>
          <a:xfrm>
            <a:off x="6343168" y="3281305"/>
            <a:ext cx="1021808" cy="615588"/>
          </a:xfrm>
          <a:prstGeom prst="rect">
            <a:avLst/>
          </a:prstGeom>
          <a:solidFill>
            <a:schemeClr val="tx2">
              <a:alpha val="80000"/>
            </a:schemeClr>
          </a:solidFill>
          <a:effectLst/>
        </p:spPr>
        <p:txBody>
          <a:bodyPr vert="horz" wrap="square" lIns="146304" tIns="91440" rIns="146304" bIns="91440" rtlCol="0" anchor="t">
            <a:noAutofit/>
          </a:bodyPr>
          <a:lstStyle>
            <a:defPPr>
              <a:defRPr lang="en-US"/>
            </a:defPPr>
            <a:lvl1pPr marR="0" indent="0" defTabSz="975230" fontAlgn="auto">
              <a:lnSpc>
                <a:spcPct val="90000"/>
              </a:lnSpc>
              <a:spcBef>
                <a:spcPct val="0"/>
              </a:spcBef>
              <a:spcAft>
                <a:spcPts val="0"/>
              </a:spcAft>
              <a:buClrTx/>
              <a:buSzPct val="90000"/>
              <a:buFont typeface="Arial" pitchFamily="34" charset="0"/>
              <a:buNone/>
              <a:tabLst/>
              <a:defRPr sz="200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Filter</a:t>
            </a:r>
          </a:p>
        </p:txBody>
      </p:sp>
      <p:sp>
        <p:nvSpPr>
          <p:cNvPr id="22" name="TextBox 21"/>
          <p:cNvSpPr txBox="1"/>
          <p:nvPr/>
        </p:nvSpPr>
        <p:spPr>
          <a:xfrm>
            <a:off x="6352198" y="5002789"/>
            <a:ext cx="768793" cy="549344"/>
          </a:xfrm>
          <a:prstGeom prst="rect">
            <a:avLst/>
          </a:prstGeom>
          <a:solidFill>
            <a:schemeClr val="tx2">
              <a:alpha val="80000"/>
            </a:schemeClr>
          </a:solidFill>
          <a:effectLst/>
        </p:spPr>
        <p:txBody>
          <a:bodyPr vert="horz" wrap="square" lIns="146304" tIns="91440" rIns="146304" bIns="91440" rtlCol="0" anchor="t">
            <a:noAutofit/>
          </a:bodyPr>
          <a:lstStyle>
            <a:defPPr>
              <a:defRPr lang="en-US"/>
            </a:defPPr>
            <a:lvl1pPr marR="0" indent="0" defTabSz="975230" fontAlgn="auto">
              <a:lnSpc>
                <a:spcPct val="90000"/>
              </a:lnSpc>
              <a:spcBef>
                <a:spcPct val="0"/>
              </a:spcBef>
              <a:spcAft>
                <a:spcPts val="0"/>
              </a:spcAft>
              <a:buClrTx/>
              <a:buSzPct val="90000"/>
              <a:buFont typeface="Arial" pitchFamily="34" charset="0"/>
              <a:buNone/>
              <a:tabLst/>
              <a:defRPr sz="200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Filter</a:t>
            </a:r>
          </a:p>
        </p:txBody>
      </p:sp>
      <p:sp>
        <p:nvSpPr>
          <p:cNvPr id="9" name="TextBox 8"/>
          <p:cNvSpPr txBox="1"/>
          <p:nvPr/>
        </p:nvSpPr>
        <p:spPr>
          <a:xfrm>
            <a:off x="5850979" y="3718863"/>
            <a:ext cx="1961869" cy="534083"/>
          </a:xfrm>
          <a:prstGeom prst="rect">
            <a:avLst/>
          </a:prstGeom>
          <a:solidFill>
            <a:srgbClr val="0078D7"/>
          </a:solidFill>
        </p:spPr>
        <p:txBody>
          <a:bodyPr wrap="none" lIns="179285" tIns="143428" rIns="179285" bIns="143428" rtlCol="0">
            <a:spAutoFit/>
          </a:bodyPr>
          <a:lstStyle/>
          <a:p>
            <a:pPr defTabSz="896470">
              <a:lnSpc>
                <a:spcPct val="90000"/>
              </a:lnSpc>
              <a:spcAft>
                <a:spcPts val="588"/>
              </a:spcAft>
            </a:pPr>
            <a:r>
              <a:rPr lang="en-US" sz="1765" kern="0" dirty="0">
                <a:solidFill>
                  <a:schemeClr val="bg2"/>
                </a:solidFill>
                <a:latin typeface="Segoe UI"/>
              </a:rPr>
              <a:t>“type” = “order”</a:t>
            </a:r>
          </a:p>
        </p:txBody>
      </p:sp>
      <p:sp>
        <p:nvSpPr>
          <p:cNvPr id="11" name="TextBox 10"/>
          <p:cNvSpPr txBox="1"/>
          <p:nvPr/>
        </p:nvSpPr>
        <p:spPr>
          <a:xfrm>
            <a:off x="5850978" y="4538392"/>
            <a:ext cx="2009959" cy="534083"/>
          </a:xfrm>
          <a:prstGeom prst="rect">
            <a:avLst/>
          </a:prstGeom>
          <a:solidFill>
            <a:srgbClr val="0078D7"/>
          </a:solidFill>
        </p:spPr>
        <p:txBody>
          <a:bodyPr wrap="none" lIns="179285" tIns="143428" rIns="179285" bIns="143428" rtlCol="0">
            <a:spAutoFit/>
          </a:bodyPr>
          <a:lstStyle/>
          <a:p>
            <a:pPr defTabSz="896470">
              <a:lnSpc>
                <a:spcPct val="90000"/>
              </a:lnSpc>
              <a:spcAft>
                <a:spcPts val="588"/>
              </a:spcAft>
            </a:pPr>
            <a:r>
              <a:rPr lang="en-US" sz="1765" kern="0" dirty="0">
                <a:solidFill>
                  <a:schemeClr val="bg2"/>
                </a:solidFill>
                <a:latin typeface="Segoe UI"/>
              </a:rPr>
              <a:t>“type” = “quote”</a:t>
            </a:r>
          </a:p>
        </p:txBody>
      </p:sp>
    </p:spTree>
    <p:extLst>
      <p:ext uri="{BB962C8B-B14F-4D97-AF65-F5344CB8AC3E}">
        <p14:creationId xmlns:p14="http://schemas.microsoft.com/office/powerpoint/2010/main" val="243272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9" presetClass="emph" presetSubtype="0" nodeType="withEffect">
                                  <p:stCondLst>
                                    <p:cond delay="0"/>
                                  </p:stCondLst>
                                  <p:childTnLst>
                                    <p:set>
                                      <p:cBhvr>
                                        <p:cTn id="19" dur="indefinite"/>
                                        <p:tgtEl>
                                          <p:spTgt spid="3">
                                            <p:txEl>
                                              <p:pRg st="0" end="0"/>
                                            </p:txEl>
                                          </p:spTgt>
                                        </p:tgtEl>
                                        <p:attrNameLst>
                                          <p:attrName>style.opacity</p:attrName>
                                        </p:attrNameLst>
                                      </p:cBhvr>
                                      <p:to>
                                        <p:strVal val="0.25"/>
                                      </p:to>
                                    </p:set>
                                    <p:animEffect filter="image" prLst="opacity: 0.25">
                                      <p:cBhvr rctx="IE">
                                        <p:cTn id="20" dur="indefinite"/>
                                        <p:tgtEl>
                                          <p:spTgt spid="3">
                                            <p:txEl>
                                              <p:pRg st="0" end="0"/>
                                            </p:txEl>
                                          </p:spTgt>
                                        </p:tgtEl>
                                      </p:cBhvr>
                                    </p:animEffect>
                                  </p:childTnLst>
                                </p:cTn>
                              </p:par>
                              <p:par>
                                <p:cTn id="21" presetID="9" presetClass="emph" presetSubtype="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0.25"/>
                                      </p:to>
                                    </p:set>
                                    <p:animEffect filter="image" prLst="opacity: 0.25">
                                      <p:cBhvr rctx="IE">
                                        <p:cTn id="26" dur="indefinite"/>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00012 0.02994 L 0.16663 0.09592 L 0.59473 -0.0165 " pathEditMode="relative" rAng="0" ptsTypes="AAA">
                                      <p:cBhvr>
                                        <p:cTn id="30" dur="2000" fill="hold"/>
                                        <p:tgtEl>
                                          <p:spTgt spid="17"/>
                                        </p:tgtEl>
                                        <p:attrNameLst>
                                          <p:attrName>ppt_x</p:attrName>
                                          <p:attrName>ppt_y</p:attrName>
                                        </p:attrNameLst>
                                      </p:cBhvr>
                                      <p:rCtr x="29736" y="977"/>
                                    </p:animMotion>
                                  </p:childTnLst>
                                </p:cTn>
                              </p:par>
                            </p:childTnLst>
                          </p:cTn>
                        </p:par>
                        <p:par>
                          <p:cTn id="31" fill="hold">
                            <p:stCondLst>
                              <p:cond delay="2000"/>
                            </p:stCondLst>
                            <p:childTnLst>
                              <p:par>
                                <p:cTn id="32" presetID="0" presetClass="path" presetSubtype="0" accel="50000" decel="50000" fill="hold" nodeType="afterEffect">
                                  <p:stCondLst>
                                    <p:cond delay="0"/>
                                  </p:stCondLst>
                                  <p:childTnLst>
                                    <p:animMotion origin="layout" path="M -0.00073 0.0306 L 0.1659 -0.05338 L 0.59339 0.04449 " pathEditMode="relative" rAng="0" ptsTypes="AAA">
                                      <p:cBhvr>
                                        <p:cTn id="33" dur="2000" fill="hold"/>
                                        <p:tgtEl>
                                          <p:spTgt spid="18"/>
                                        </p:tgtEl>
                                        <p:attrNameLst>
                                          <p:attrName>ppt_x</p:attrName>
                                          <p:attrName>ppt_y</p:attrName>
                                        </p:attrNameLst>
                                      </p:cBhvr>
                                      <p:rCtr x="29700" y="-35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3CCD-B202-468A-BA18-581C33E7CD34}"/>
              </a:ext>
            </a:extLst>
          </p:cNvPr>
          <p:cNvSpPr>
            <a:spLocks noGrp="1"/>
          </p:cNvSpPr>
          <p:nvPr>
            <p:ph type="title"/>
          </p:nvPr>
        </p:nvSpPr>
        <p:spPr/>
        <p:txBody>
          <a:bodyPr/>
          <a:lstStyle/>
          <a:p>
            <a:r>
              <a:rPr lang="en-US" dirty="0"/>
              <a:t>Events</a:t>
            </a:r>
            <a:endParaRPr lang="nl-NL" dirty="0"/>
          </a:p>
        </p:txBody>
      </p:sp>
    </p:spTree>
    <p:extLst>
      <p:ext uri="{BB962C8B-B14F-4D97-AF65-F5344CB8AC3E}">
        <p14:creationId xmlns:p14="http://schemas.microsoft.com/office/powerpoint/2010/main" val="100098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9B79EB-FA6F-445F-88B6-85DE94A909E3}"/>
              </a:ext>
            </a:extLst>
          </p:cNvPr>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nl-NL" dirty="0"/>
              <a:t>What is </a:t>
            </a:r>
            <a:r>
              <a:rPr lang="nl-NL" dirty="0" err="1"/>
              <a:t>an</a:t>
            </a:r>
            <a:r>
              <a:rPr lang="nl-NL" dirty="0"/>
              <a:t> event?</a:t>
            </a:r>
            <a:endParaRPr lang="en-NL" dirty="0"/>
          </a:p>
        </p:txBody>
      </p:sp>
      <p:sp>
        <p:nvSpPr>
          <p:cNvPr id="5" name="Text Placeholder 4">
            <a:extLst>
              <a:ext uri="{FF2B5EF4-FFF2-40B4-BE49-F238E27FC236}">
                <a16:creationId xmlns:a16="http://schemas.microsoft.com/office/drawing/2014/main" id="{7E546A5D-B3F6-458C-8E60-1BD69008ADC5}"/>
              </a:ext>
            </a:extLst>
          </p:cNvPr>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nl-NL" dirty="0"/>
              <a:t>Something happened</a:t>
            </a:r>
          </a:p>
          <a:p>
            <a:r>
              <a:rPr lang="nl-NL" dirty="0"/>
              <a:t>Triggers a reaction</a:t>
            </a:r>
          </a:p>
          <a:p>
            <a:r>
              <a:rPr lang="nl-NL" dirty="0"/>
              <a:t>Based on facts</a:t>
            </a:r>
          </a:p>
          <a:p>
            <a:r>
              <a:rPr lang="nl-NL" dirty="0"/>
              <a:t>Can be series based or discrete</a:t>
            </a:r>
            <a:endParaRPr lang="en-NL" dirty="0"/>
          </a:p>
        </p:txBody>
      </p:sp>
    </p:spTree>
    <p:extLst>
      <p:ext uri="{BB962C8B-B14F-4D97-AF65-F5344CB8AC3E}">
        <p14:creationId xmlns:p14="http://schemas.microsoft.com/office/powerpoint/2010/main" val="185462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9" presetClass="emph" presetSubtype="0" nodeType="withEffect">
                                  <p:stCondLst>
                                    <p:cond delay="0"/>
                                  </p:stCondLst>
                                  <p:childTnLst>
                                    <p:set>
                                      <p:cBhvr>
                                        <p:cTn id="24" dur="indefinite"/>
                                        <p:tgtEl>
                                          <p:spTgt spid="5">
                                            <p:txEl>
                                              <p:pRg st="0" end="0"/>
                                            </p:txEl>
                                          </p:spTgt>
                                        </p:tgtEl>
                                        <p:attrNameLst>
                                          <p:attrName>style.opacity</p:attrName>
                                        </p:attrNameLst>
                                      </p:cBhvr>
                                      <p:to>
                                        <p:strVal val="0.25"/>
                                      </p:to>
                                    </p:set>
                                    <p:animEffect filter="image" prLst="opacity: 0.25">
                                      <p:cBhvr rctx="IE">
                                        <p:cTn id="25" dur="indefinite"/>
                                        <p:tgtEl>
                                          <p:spTgt spid="5">
                                            <p:txEl>
                                              <p:pRg st="0" end="0"/>
                                            </p:txEl>
                                          </p:spTgt>
                                        </p:tgtEl>
                                      </p:cBhvr>
                                    </p:animEffect>
                                  </p:childTnLst>
                                </p:cTn>
                              </p:par>
                              <p:par>
                                <p:cTn id="26" presetID="9" presetClass="emph" presetSubtype="0" nodeType="withEffect">
                                  <p:stCondLst>
                                    <p:cond delay="0"/>
                                  </p:stCondLst>
                                  <p:childTnLst>
                                    <p:set>
                                      <p:cBhvr>
                                        <p:cTn id="27" dur="indefinite"/>
                                        <p:tgtEl>
                                          <p:spTgt spid="5">
                                            <p:txEl>
                                              <p:pRg st="1" end="1"/>
                                            </p:txEl>
                                          </p:spTgt>
                                        </p:tgtEl>
                                        <p:attrNameLst>
                                          <p:attrName>style.opacity</p:attrName>
                                        </p:attrNameLst>
                                      </p:cBhvr>
                                      <p:to>
                                        <p:strVal val="0.25"/>
                                      </p:to>
                                    </p:set>
                                    <p:animEffect filter="image" prLst="opacity: 0.25">
                                      <p:cBhvr rctx="IE">
                                        <p:cTn id="28" dur="indefinite"/>
                                        <p:tgtEl>
                                          <p:spTgt spid="5">
                                            <p:txEl>
                                              <p:pRg st="1" end="1"/>
                                            </p:txEl>
                                          </p:spTgt>
                                        </p:tgtEl>
                                      </p:cBhvr>
                                    </p:animEffect>
                                  </p:childTnLst>
                                </p:cTn>
                              </p:par>
                              <p:par>
                                <p:cTn id="29" presetID="9" presetClass="emph" presetSubtype="0" nodeType="withEffect">
                                  <p:stCondLst>
                                    <p:cond delay="0"/>
                                  </p:stCondLst>
                                  <p:childTnLst>
                                    <p:set>
                                      <p:cBhvr>
                                        <p:cTn id="30" dur="indefinite"/>
                                        <p:tgtEl>
                                          <p:spTgt spid="5">
                                            <p:txEl>
                                              <p:pRg st="2" end="2"/>
                                            </p:txEl>
                                          </p:spTgt>
                                        </p:tgtEl>
                                        <p:attrNameLst>
                                          <p:attrName>style.opacity</p:attrName>
                                        </p:attrNameLst>
                                      </p:cBhvr>
                                      <p:to>
                                        <p:strVal val="0.25"/>
                                      </p:to>
                                    </p:set>
                                    <p:animEffect filter="image" prLst="opacity: 0.25">
                                      <p:cBhvr rctx="IE">
                                        <p:cTn id="31" dur="indefinite"/>
                                        <p:tgtEl>
                                          <p:spTgt spid="5">
                                            <p:txEl>
                                              <p:pRg st="2" end="2"/>
                                            </p:txEl>
                                          </p:spTgt>
                                        </p:tgtEl>
                                      </p:cBhvr>
                                    </p:animEffect>
                                  </p:childTnLst>
                                </p:cTn>
                              </p:par>
                              <p:par>
                                <p:cTn id="32" presetID="9" presetClass="emph" presetSubtype="0" nodeType="withEffect">
                                  <p:stCondLst>
                                    <p:cond delay="0"/>
                                  </p:stCondLst>
                                  <p:childTnLst>
                                    <p:set>
                                      <p:cBhvr>
                                        <p:cTn id="33" dur="indefinite"/>
                                        <p:tgtEl>
                                          <p:spTgt spid="5">
                                            <p:txEl>
                                              <p:pRg st="3" end="3"/>
                                            </p:txEl>
                                          </p:spTgt>
                                        </p:tgtEl>
                                        <p:attrNameLst>
                                          <p:attrName>style.opacity</p:attrName>
                                        </p:attrNameLst>
                                      </p:cBhvr>
                                      <p:to>
                                        <p:strVal val="0.25"/>
                                      </p:to>
                                    </p:set>
                                    <p:animEffect filter="image" prLst="opacity: 0.25">
                                      <p:cBhvr rctx="IE">
                                        <p:cTn id="34" dur="indefinite"/>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0CB27B-671F-48A4-B590-CCD71315CA66}"/>
              </a:ext>
            </a:extLst>
          </p:cNvPr>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nl-NL" dirty="0"/>
              <a:t>Azure Event Grid</a:t>
            </a:r>
            <a:endParaRPr lang="en-NL" dirty="0"/>
          </a:p>
        </p:txBody>
      </p:sp>
      <p:sp>
        <p:nvSpPr>
          <p:cNvPr id="8" name="Text Placeholder 7">
            <a:extLst>
              <a:ext uri="{FF2B5EF4-FFF2-40B4-BE49-F238E27FC236}">
                <a16:creationId xmlns:a16="http://schemas.microsoft.com/office/drawing/2014/main" id="{2A7A3CBB-5A8F-4AB4-B64B-8A800DCF6D84}"/>
              </a:ext>
            </a:extLst>
          </p:cNvPr>
          <p:cNvSpPr>
            <a:spLocks noGrp="1"/>
          </p:cNvSpPr>
          <p:nvPr>
            <p:ph type="body" sz="quarter" idx="10"/>
          </p:nvPr>
        </p:nvSpPr>
        <p:spPr>
          <a:xfrm>
            <a:off x="267683" y="1084506"/>
            <a:ext cx="11655078" cy="1944122"/>
          </a:xfrm>
        </p:spPr>
        <p:txBody>
          <a:bodyPr/>
          <a:lstStyle/>
          <a:p>
            <a:pPr marL="0" indent="0" defTabSz="914278">
              <a:spcBef>
                <a:spcPct val="0"/>
              </a:spcBef>
              <a:buNone/>
            </a:pPr>
            <a:r>
              <a:rPr lang="en-US" sz="1800" dirty="0"/>
              <a:t>Events: what happened</a:t>
            </a:r>
          </a:p>
          <a:p>
            <a:pPr marL="0" indent="0" defTabSz="914278">
              <a:spcBef>
                <a:spcPct val="0"/>
              </a:spcBef>
              <a:buNone/>
            </a:pPr>
            <a:r>
              <a:rPr lang="en-US" sz="1800" dirty="0"/>
              <a:t>Event Publishers: where it took place</a:t>
            </a:r>
          </a:p>
          <a:p>
            <a:pPr marL="0" indent="0" defTabSz="914278">
              <a:spcBef>
                <a:spcPct val="0"/>
              </a:spcBef>
              <a:buNone/>
            </a:pPr>
            <a:r>
              <a:rPr lang="en-US" sz="1800" dirty="0"/>
              <a:t>Topics: where publishers send events</a:t>
            </a:r>
          </a:p>
          <a:p>
            <a:pPr marL="0" indent="0" defTabSz="914278">
              <a:spcBef>
                <a:spcPct val="0"/>
              </a:spcBef>
              <a:buNone/>
            </a:pPr>
            <a:r>
              <a:rPr lang="en-US" sz="1800" dirty="0"/>
              <a:t>Event Subscriptions: how you receive events</a:t>
            </a:r>
          </a:p>
          <a:p>
            <a:pPr marL="0" indent="0" defTabSz="914278">
              <a:spcBef>
                <a:spcPct val="0"/>
              </a:spcBef>
              <a:buNone/>
            </a:pPr>
            <a:r>
              <a:rPr lang="en-US" sz="1800" dirty="0"/>
              <a:t>Event Handlers: the app or service reacting to the event</a:t>
            </a:r>
          </a:p>
        </p:txBody>
      </p:sp>
      <p:pic>
        <p:nvPicPr>
          <p:cNvPr id="3" name="Picture 2">
            <a:extLst>
              <a:ext uri="{FF2B5EF4-FFF2-40B4-BE49-F238E27FC236}">
                <a16:creationId xmlns:a16="http://schemas.microsoft.com/office/drawing/2014/main" id="{6B51E8B2-3690-4D89-BAD0-F3825A7D93BB}"/>
              </a:ext>
            </a:extLst>
          </p:cNvPr>
          <p:cNvPicPr>
            <a:picLocks noChangeAspect="1"/>
          </p:cNvPicPr>
          <p:nvPr/>
        </p:nvPicPr>
        <p:blipFill>
          <a:blip r:embed="rId3"/>
          <a:stretch>
            <a:fillRect/>
          </a:stretch>
        </p:blipFill>
        <p:spPr>
          <a:xfrm>
            <a:off x="6423448" y="4291725"/>
            <a:ext cx="1175636" cy="1143160"/>
          </a:xfrm>
          <a:prstGeom prst="rect">
            <a:avLst/>
          </a:prstGeom>
        </p:spPr>
      </p:pic>
      <p:pic>
        <p:nvPicPr>
          <p:cNvPr id="16" name="Picture 15">
            <a:extLst>
              <a:ext uri="{FF2B5EF4-FFF2-40B4-BE49-F238E27FC236}">
                <a16:creationId xmlns:a16="http://schemas.microsoft.com/office/drawing/2014/main" id="{57E914D3-AB0F-4A45-8110-BFB4099AC6CF}"/>
              </a:ext>
            </a:extLst>
          </p:cNvPr>
          <p:cNvPicPr>
            <a:picLocks noChangeAspect="1"/>
          </p:cNvPicPr>
          <p:nvPr/>
        </p:nvPicPr>
        <p:blipFill>
          <a:blip r:embed="rId4"/>
          <a:stretch>
            <a:fillRect/>
          </a:stretch>
        </p:blipFill>
        <p:spPr>
          <a:xfrm>
            <a:off x="7756088" y="4470319"/>
            <a:ext cx="821646" cy="714474"/>
          </a:xfrm>
          <a:prstGeom prst="rect">
            <a:avLst/>
          </a:prstGeom>
        </p:spPr>
      </p:pic>
      <p:pic>
        <p:nvPicPr>
          <p:cNvPr id="6" name="Picture 5">
            <a:extLst>
              <a:ext uri="{FF2B5EF4-FFF2-40B4-BE49-F238E27FC236}">
                <a16:creationId xmlns:a16="http://schemas.microsoft.com/office/drawing/2014/main" id="{6DC11327-E4CA-499C-BA7A-B6FD57B91E85}"/>
              </a:ext>
            </a:extLst>
          </p:cNvPr>
          <p:cNvPicPr>
            <a:picLocks noChangeAspect="1"/>
          </p:cNvPicPr>
          <p:nvPr/>
        </p:nvPicPr>
        <p:blipFill>
          <a:blip r:embed="rId5"/>
          <a:stretch>
            <a:fillRect/>
          </a:stretch>
        </p:blipFill>
        <p:spPr>
          <a:xfrm>
            <a:off x="8834276" y="3400014"/>
            <a:ext cx="3088485" cy="2855085"/>
          </a:xfrm>
          <a:prstGeom prst="rect">
            <a:avLst/>
          </a:prstGeom>
        </p:spPr>
      </p:pic>
      <p:pic>
        <p:nvPicPr>
          <p:cNvPr id="18" name="Picture 17">
            <a:extLst>
              <a:ext uri="{FF2B5EF4-FFF2-40B4-BE49-F238E27FC236}">
                <a16:creationId xmlns:a16="http://schemas.microsoft.com/office/drawing/2014/main" id="{35DA39B1-38A4-4CF0-9E69-B90F6B42613F}"/>
              </a:ext>
            </a:extLst>
          </p:cNvPr>
          <p:cNvPicPr>
            <a:picLocks noChangeAspect="1"/>
          </p:cNvPicPr>
          <p:nvPr/>
        </p:nvPicPr>
        <p:blipFill>
          <a:blip r:embed="rId4"/>
          <a:stretch>
            <a:fillRect/>
          </a:stretch>
        </p:blipFill>
        <p:spPr>
          <a:xfrm>
            <a:off x="5374224" y="4470319"/>
            <a:ext cx="821646" cy="714474"/>
          </a:xfrm>
          <a:prstGeom prst="rect">
            <a:avLst/>
          </a:prstGeom>
        </p:spPr>
      </p:pic>
      <p:pic>
        <p:nvPicPr>
          <p:cNvPr id="20" name="Picture 19">
            <a:extLst>
              <a:ext uri="{FF2B5EF4-FFF2-40B4-BE49-F238E27FC236}">
                <a16:creationId xmlns:a16="http://schemas.microsoft.com/office/drawing/2014/main" id="{8DFCDC12-F1B2-4A75-B9F9-F816261128ED}"/>
              </a:ext>
            </a:extLst>
          </p:cNvPr>
          <p:cNvPicPr>
            <a:picLocks noChangeAspect="1"/>
          </p:cNvPicPr>
          <p:nvPr/>
        </p:nvPicPr>
        <p:blipFill>
          <a:blip r:embed="rId6"/>
          <a:stretch>
            <a:fillRect/>
          </a:stretch>
        </p:blipFill>
        <p:spPr>
          <a:xfrm>
            <a:off x="4010867" y="3028628"/>
            <a:ext cx="1345835" cy="3234644"/>
          </a:xfrm>
          <a:prstGeom prst="rect">
            <a:avLst/>
          </a:prstGeom>
        </p:spPr>
      </p:pic>
    </p:spTree>
    <p:extLst>
      <p:ext uri="{BB962C8B-B14F-4D97-AF65-F5344CB8AC3E}">
        <p14:creationId xmlns:p14="http://schemas.microsoft.com/office/powerpoint/2010/main" val="193854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tion10.logo.groot100 - Microsoft Power BI">
            <a:extLst>
              <a:ext uri="{FF2B5EF4-FFF2-40B4-BE49-F238E27FC236}">
                <a16:creationId xmlns:a16="http://schemas.microsoft.com/office/drawing/2014/main" id="{1019F775-A2AC-42CB-A5A4-2D1AC9128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024" y="1496863"/>
            <a:ext cx="3781953" cy="7253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
        <p:nvSpPr>
          <p:cNvPr id="2" name="Title 1">
            <a:extLst>
              <a:ext uri="{FF2B5EF4-FFF2-40B4-BE49-F238E27FC236}">
                <a16:creationId xmlns:a16="http://schemas.microsoft.com/office/drawing/2014/main" id="{D8F5FD03-C0C5-49BA-85B3-DD0868A8109E}"/>
              </a:ext>
            </a:extLst>
          </p:cNvPr>
          <p:cNvSpPr>
            <a:spLocks noGrp="1"/>
          </p:cNvSpPr>
          <p:nvPr>
            <p:ph type="title"/>
          </p:nvPr>
        </p:nvSpPr>
        <p:spPr/>
        <p:txBody>
          <a:bodyPr/>
          <a:lstStyle/>
          <a:p>
            <a:r>
              <a:rPr lang="en-GB" dirty="0"/>
              <a:t>Eldert Grootenboer</a:t>
            </a:r>
            <a:endParaRPr lang="nl-NL" dirty="0"/>
          </a:p>
        </p:txBody>
      </p:sp>
    </p:spTree>
    <p:extLst>
      <p:ext uri="{BB962C8B-B14F-4D97-AF65-F5344CB8AC3E}">
        <p14:creationId xmlns:p14="http://schemas.microsoft.com/office/powerpoint/2010/main" val="401965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9" presetClass="emph" presetSubtype="0" nodeType="withEffect">
                                  <p:stCondLst>
                                    <p:cond delay="0"/>
                                  </p:stCondLst>
                                  <p:childTnLst>
                                    <p:set>
                                      <p:cBhvr>
                                        <p:cTn id="14" dur="indefinite"/>
                                        <p:tgtEl>
                                          <p:spTgt spid="1026"/>
                                        </p:tgtEl>
                                        <p:attrNameLst>
                                          <p:attrName>style.opacity</p:attrName>
                                        </p:attrNameLst>
                                      </p:cBhvr>
                                      <p:to>
                                        <p:strVal val="0.25"/>
                                      </p:to>
                                    </p:set>
                                    <p:animEffect filter="image" prLst="opacity: 0.25">
                                      <p:cBhvr rctx="IE">
                                        <p:cTn id="15" dur="indefinite"/>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9" presetClass="emph" presetSubtype="0" nodeType="withEffect">
                                  <p:stCondLst>
                                    <p:cond delay="0"/>
                                  </p:stCondLst>
                                  <p:childTnLst>
                                    <p:set>
                                      <p:cBhvr>
                                        <p:cTn id="22" dur="indefinite"/>
                                        <p:tgtEl>
                                          <p:spTgt spid="19"/>
                                        </p:tgtEl>
                                        <p:attrNameLst>
                                          <p:attrName>style.opacity</p:attrName>
                                        </p:attrNameLst>
                                      </p:cBhvr>
                                      <p:to>
                                        <p:strVal val="0.25"/>
                                      </p:to>
                                    </p:set>
                                    <p:animEffect filter="image" prLst="opacity: 0.25">
                                      <p:cBhvr rctx="IE">
                                        <p:cTn id="23"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785530-D058-4247-9780-8A7466EE97CE}"/>
              </a:ext>
            </a:extLst>
          </p:cNvPr>
          <p:cNvSpPr>
            <a:spLocks noGrp="1"/>
          </p:cNvSpPr>
          <p:nvPr>
            <p:ph type="body" sz="quarter" idx="10"/>
          </p:nvPr>
        </p:nvSpPr>
        <p:spPr>
          <a:noFill/>
          <a:effectLst/>
        </p:spPr>
        <p:txBody>
          <a:bodyPr vert="horz" wrap="square" lIns="146304" tIns="91440" rIns="146304" bIns="91440" rtlCol="0" anchor="t">
            <a:noAutofit/>
          </a:bodyPr>
          <a:lstStyle/>
          <a:p>
            <a:r>
              <a:rPr lang="en-US" dirty="0"/>
              <a:t>Works on the data portion of the event</a:t>
            </a:r>
          </a:p>
          <a:p>
            <a:r>
              <a:rPr lang="en-US" dirty="0"/>
              <a:t>Supports ten levels of nesting</a:t>
            </a:r>
          </a:p>
          <a:p>
            <a:r>
              <a:rPr lang="en-US" dirty="0"/>
              <a:t>Supports one or more values</a:t>
            </a:r>
          </a:p>
          <a:p>
            <a:r>
              <a:rPr lang="en-US" dirty="0"/>
              <a:t>Up to 10 advanced filters can be combined in OR</a:t>
            </a:r>
          </a:p>
        </p:txBody>
      </p:sp>
      <p:sp>
        <p:nvSpPr>
          <p:cNvPr id="7" name="Text Placeholder 6">
            <a:extLst>
              <a:ext uri="{FF2B5EF4-FFF2-40B4-BE49-F238E27FC236}">
                <a16:creationId xmlns:a16="http://schemas.microsoft.com/office/drawing/2014/main" id="{3038554C-B42B-4973-ABA5-E1D5E32118D0}"/>
              </a:ext>
            </a:extLst>
          </p:cNvPr>
          <p:cNvSpPr>
            <a:spLocks noGrp="1"/>
          </p:cNvSpPr>
          <p:nvPr>
            <p:ph type="body" sz="quarter" idx="11"/>
          </p:nvPr>
        </p:nvSpPr>
        <p:spPr>
          <a:noFill/>
          <a:effectLst/>
        </p:spPr>
        <p:txBody>
          <a:bodyPr vert="horz" wrap="square" lIns="146304" tIns="91440" rIns="146304" bIns="91440" rtlCol="0" anchor="t">
            <a:noAutofit/>
          </a:bodyPr>
          <a:lstStyle/>
          <a:p>
            <a:r>
              <a:rPr lang="en-US" sz="1200" dirty="0"/>
              <a:t>Numbers</a:t>
            </a:r>
          </a:p>
          <a:p>
            <a:r>
              <a:rPr lang="en-US" sz="1200" dirty="0" err="1"/>
              <a:t>NumberLessThan</a:t>
            </a:r>
            <a:endParaRPr lang="en-US" sz="1200" dirty="0"/>
          </a:p>
          <a:p>
            <a:r>
              <a:rPr lang="en-US" sz="1200" dirty="0" err="1"/>
              <a:t>NumberLessThanOrEquals</a:t>
            </a:r>
            <a:endParaRPr lang="en-US" sz="1200" dirty="0"/>
          </a:p>
          <a:p>
            <a:r>
              <a:rPr lang="en-US" sz="1200" dirty="0" err="1"/>
              <a:t>NumberGreaterThan</a:t>
            </a:r>
            <a:endParaRPr lang="en-US" sz="1200" dirty="0"/>
          </a:p>
          <a:p>
            <a:r>
              <a:rPr lang="en-US" sz="1200" dirty="0" err="1"/>
              <a:t>NumberGreaterThanOrEquals</a:t>
            </a:r>
            <a:endParaRPr lang="en-US" sz="1200" dirty="0"/>
          </a:p>
          <a:p>
            <a:r>
              <a:rPr lang="en-US" sz="1200" dirty="0" err="1"/>
              <a:t>NumberIn</a:t>
            </a:r>
            <a:r>
              <a:rPr lang="en-US" sz="1200" dirty="0"/>
              <a:t> – the value for </a:t>
            </a:r>
            <a:r>
              <a:rPr lang="en-US" sz="1200" dirty="0" err="1"/>
              <a:t>data.key</a:t>
            </a:r>
            <a:r>
              <a:rPr lang="en-US" sz="1200" dirty="0"/>
              <a:t> equals a value in the set [0, 2.08, 3.14]</a:t>
            </a:r>
          </a:p>
          <a:p>
            <a:r>
              <a:rPr lang="en-US" sz="1200" dirty="0" err="1"/>
              <a:t>NumberNotIn</a:t>
            </a:r>
            <a:r>
              <a:rPr lang="en-US" sz="1200" dirty="0"/>
              <a:t> – the value for </a:t>
            </a:r>
            <a:r>
              <a:rPr lang="en-US" sz="1200" dirty="0" err="1"/>
              <a:t>data.key</a:t>
            </a:r>
            <a:r>
              <a:rPr lang="en-US" sz="1200" dirty="0"/>
              <a:t> is not in the set [1, 11, 112, 1124]</a:t>
            </a:r>
          </a:p>
          <a:p>
            <a:r>
              <a:rPr lang="en-US" sz="1200" dirty="0"/>
              <a:t>Strings</a:t>
            </a:r>
          </a:p>
          <a:p>
            <a:r>
              <a:rPr lang="en-US" sz="1200" dirty="0" err="1"/>
              <a:t>StringContains</a:t>
            </a:r>
            <a:r>
              <a:rPr lang="en-US" sz="1200" dirty="0"/>
              <a:t> – the value for </a:t>
            </a:r>
            <a:r>
              <a:rPr lang="en-US" sz="1200" dirty="0" err="1"/>
              <a:t>data.key</a:t>
            </a:r>
            <a:r>
              <a:rPr lang="en-US" sz="1200" dirty="0"/>
              <a:t> contains “the”</a:t>
            </a:r>
          </a:p>
          <a:p>
            <a:r>
              <a:rPr lang="en-US" sz="1200" dirty="0" err="1"/>
              <a:t>StringIn</a:t>
            </a:r>
            <a:r>
              <a:rPr lang="en-US" sz="1200" dirty="0"/>
              <a:t> – the value for </a:t>
            </a:r>
            <a:r>
              <a:rPr lang="en-US" sz="1200" dirty="0" err="1"/>
              <a:t>data.key</a:t>
            </a:r>
            <a:r>
              <a:rPr lang="en-US" sz="1200" dirty="0"/>
              <a:t> equals a value in the set [“small”, “brown”, “fox”]</a:t>
            </a:r>
          </a:p>
          <a:p>
            <a:r>
              <a:rPr lang="en-US" sz="1200" dirty="0" err="1"/>
              <a:t>StringNotIn</a:t>
            </a:r>
            <a:r>
              <a:rPr lang="en-US" sz="1200" dirty="0"/>
              <a:t> – the value for </a:t>
            </a:r>
            <a:r>
              <a:rPr lang="en-US" sz="1200" dirty="0" err="1"/>
              <a:t>data.key</a:t>
            </a:r>
            <a:r>
              <a:rPr lang="en-US" sz="1200" dirty="0"/>
              <a:t> equals a value in the set [“jumped”, “over”, “the”]</a:t>
            </a:r>
          </a:p>
          <a:p>
            <a:r>
              <a:rPr lang="en-US" sz="1200" dirty="0" err="1"/>
              <a:t>StringBeginsWith</a:t>
            </a:r>
            <a:r>
              <a:rPr lang="en-US" sz="1200" dirty="0"/>
              <a:t> – the value for </a:t>
            </a:r>
            <a:r>
              <a:rPr lang="en-US" sz="1200" dirty="0" err="1"/>
              <a:t>data.key</a:t>
            </a:r>
            <a:r>
              <a:rPr lang="en-US" sz="1200" dirty="0"/>
              <a:t> begins with “lazy”</a:t>
            </a:r>
          </a:p>
          <a:p>
            <a:r>
              <a:rPr lang="en-US" sz="1200" dirty="0" err="1"/>
              <a:t>StringEndsWith</a:t>
            </a:r>
            <a:r>
              <a:rPr lang="en-US" sz="1200" dirty="0"/>
              <a:t> – the value for </a:t>
            </a:r>
            <a:r>
              <a:rPr lang="en-US" sz="1200" dirty="0" err="1"/>
              <a:t>data.key</a:t>
            </a:r>
            <a:r>
              <a:rPr lang="en-US" sz="1200" dirty="0"/>
              <a:t> ends with “dog”</a:t>
            </a:r>
          </a:p>
          <a:p>
            <a:r>
              <a:rPr lang="en-US" sz="1200" dirty="0"/>
              <a:t>Boolean</a:t>
            </a:r>
          </a:p>
          <a:p>
            <a:r>
              <a:rPr lang="en-US" sz="1200" dirty="0" err="1"/>
              <a:t>BoolEquals</a:t>
            </a:r>
            <a:endParaRPr lang="en-US" sz="1200" dirty="0"/>
          </a:p>
        </p:txBody>
      </p:sp>
      <p:sp>
        <p:nvSpPr>
          <p:cNvPr id="2" name="Title 1">
            <a:extLst>
              <a:ext uri="{FF2B5EF4-FFF2-40B4-BE49-F238E27FC236}">
                <a16:creationId xmlns:a16="http://schemas.microsoft.com/office/drawing/2014/main" id="{821205CC-69BC-4AD2-B33A-61A110EE2553}"/>
              </a:ext>
            </a:extLst>
          </p:cNvPr>
          <p:cNvSpPr>
            <a:spLocks noGrp="1"/>
          </p:cNvSpPr>
          <p:nvPr>
            <p:ph type="title"/>
          </p:nvPr>
        </p:nvSpPr>
        <p:spPr>
          <a:noFill/>
          <a:effectLst/>
        </p:spPr>
        <p:txBody>
          <a:bodyPr vert="horz" wrap="square" lIns="146304" tIns="91440" rIns="146304" bIns="91440" rtlCol="0" anchor="t">
            <a:noAutofit/>
          </a:bodyPr>
          <a:lstStyle/>
          <a:p>
            <a:r>
              <a:rPr lang="en-US" dirty="0"/>
              <a:t>Advanced Filters</a:t>
            </a:r>
          </a:p>
        </p:txBody>
      </p:sp>
      <p:pic>
        <p:nvPicPr>
          <p:cNvPr id="8" name="Graphic 7">
            <a:extLst>
              <a:ext uri="{FF2B5EF4-FFF2-40B4-BE49-F238E27FC236}">
                <a16:creationId xmlns:a16="http://schemas.microsoft.com/office/drawing/2014/main" id="{50F7DD20-B716-4581-9219-9C0C628B80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0968" y="344343"/>
            <a:ext cx="717565" cy="717565"/>
          </a:xfrm>
          <a:prstGeom prst="rect">
            <a:avLst/>
          </a:prstGeom>
        </p:spPr>
      </p:pic>
    </p:spTree>
    <p:extLst>
      <p:ext uri="{BB962C8B-B14F-4D97-AF65-F5344CB8AC3E}">
        <p14:creationId xmlns:p14="http://schemas.microsoft.com/office/powerpoint/2010/main" val="396754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9" presetClass="emph" presetSubtype="0" nodeType="withEffect">
                                  <p:stCondLst>
                                    <p:cond delay="0"/>
                                  </p:stCondLst>
                                  <p:childTnLst>
                                    <p:set>
                                      <p:cBhvr>
                                        <p:cTn id="20" dur="indefinite"/>
                                        <p:tgtEl>
                                          <p:spTgt spid="3">
                                            <p:txEl>
                                              <p:pRg st="0" end="0"/>
                                            </p:txEl>
                                          </p:spTgt>
                                        </p:tgtEl>
                                        <p:attrNameLst>
                                          <p:attrName>style.opacity</p:attrName>
                                        </p:attrNameLst>
                                      </p:cBhvr>
                                      <p:to>
                                        <p:strVal val="0.25"/>
                                      </p:to>
                                    </p:set>
                                    <p:animEffect filter="image" prLst="opacity: 0.25">
                                      <p:cBhvr rctx="IE">
                                        <p:cTn id="21" dur="indefinite"/>
                                        <p:tgtEl>
                                          <p:spTgt spid="3">
                                            <p:txEl>
                                              <p:pRg st="0" end="0"/>
                                            </p:txEl>
                                          </p:spTgt>
                                        </p:tgtEl>
                                      </p:cBhvr>
                                    </p:animEffect>
                                  </p:childTnLst>
                                </p:cTn>
                              </p:par>
                              <p:par>
                                <p:cTn id="22" presetID="9" presetClass="emph" presetSubtype="0" nodeType="withEffect">
                                  <p:stCondLst>
                                    <p:cond delay="0"/>
                                  </p:stCondLst>
                                  <p:childTnLst>
                                    <p:set>
                                      <p:cBhvr>
                                        <p:cTn id="23" dur="indefinite"/>
                                        <p:tgtEl>
                                          <p:spTgt spid="3">
                                            <p:txEl>
                                              <p:pRg st="1" end="1"/>
                                            </p:txEl>
                                          </p:spTgt>
                                        </p:tgtEl>
                                        <p:attrNameLst>
                                          <p:attrName>style.opacity</p:attrName>
                                        </p:attrNameLst>
                                      </p:cBhvr>
                                      <p:to>
                                        <p:strVal val="0.25"/>
                                      </p:to>
                                    </p:set>
                                    <p:animEffect filter="image" prLst="opacity: 0.25">
                                      <p:cBhvr rctx="IE">
                                        <p:cTn id="24" dur="indefinite"/>
                                        <p:tgtEl>
                                          <p:spTgt spid="3">
                                            <p:txEl>
                                              <p:pRg st="1" end="1"/>
                                            </p:txEl>
                                          </p:spTgt>
                                        </p:tgtEl>
                                      </p:cBhvr>
                                    </p:animEffect>
                                  </p:childTnLst>
                                </p:cTn>
                              </p:par>
                              <p:par>
                                <p:cTn id="25" presetID="9" presetClass="emph" presetSubtype="0" nodeType="withEffect">
                                  <p:stCondLst>
                                    <p:cond delay="0"/>
                                  </p:stCondLst>
                                  <p:childTnLst>
                                    <p:set>
                                      <p:cBhvr>
                                        <p:cTn id="26" dur="indefinite"/>
                                        <p:tgtEl>
                                          <p:spTgt spid="3">
                                            <p:txEl>
                                              <p:pRg st="2" end="2"/>
                                            </p:txEl>
                                          </p:spTgt>
                                        </p:tgtEl>
                                        <p:attrNameLst>
                                          <p:attrName>style.opacity</p:attrName>
                                        </p:attrNameLst>
                                      </p:cBhvr>
                                      <p:to>
                                        <p:strVal val="0.25"/>
                                      </p:to>
                                    </p:set>
                                    <p:animEffect filter="image" prLst="opacity: 0.25">
                                      <p:cBhvr rctx="IE">
                                        <p:cTn id="27" dur="indefinite"/>
                                        <p:tgtEl>
                                          <p:spTgt spid="3">
                                            <p:txEl>
                                              <p:pRg st="2" end="2"/>
                                            </p:txEl>
                                          </p:spTgt>
                                        </p:tgtEl>
                                      </p:cBhvr>
                                    </p:animEffect>
                                  </p:childTnLst>
                                </p:cTn>
                              </p:par>
                              <p:par>
                                <p:cTn id="28" presetID="9" presetClass="emph" presetSubtype="0" nodeType="withEffect">
                                  <p:stCondLst>
                                    <p:cond delay="0"/>
                                  </p:stCondLst>
                                  <p:childTnLst>
                                    <p:set>
                                      <p:cBhvr>
                                        <p:cTn id="29" dur="indefinite"/>
                                        <p:tgtEl>
                                          <p:spTgt spid="3">
                                            <p:txEl>
                                              <p:pRg st="3" end="3"/>
                                            </p:txEl>
                                          </p:spTgt>
                                        </p:tgtEl>
                                        <p:attrNameLst>
                                          <p:attrName>style.opacity</p:attrName>
                                        </p:attrNameLst>
                                      </p:cBhvr>
                                      <p:to>
                                        <p:strVal val="0.25"/>
                                      </p:to>
                                    </p:set>
                                    <p:animEffect filter="image" prLst="opacity: 0.25">
                                      <p:cBhvr rctx="IE">
                                        <p:cTn id="30" dur="indefinite"/>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xEl>
                                              <p:pRg st="1" end="1"/>
                                            </p:txEl>
                                          </p:spTgt>
                                        </p:tgtEl>
                                        <p:attrNameLst>
                                          <p:attrName>style.visibility</p:attrName>
                                        </p:attrNameLst>
                                      </p:cBhvr>
                                      <p:to>
                                        <p:strVal val="visible"/>
                                      </p:to>
                                    </p:set>
                                    <p:animEffect transition="in" filter="fade">
                                      <p:cBhvr>
                                        <p:cTn id="38" dur="500"/>
                                        <p:tgtEl>
                                          <p:spTgt spid="7">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fade">
                                      <p:cBhvr>
                                        <p:cTn id="41" dur="500"/>
                                        <p:tgtEl>
                                          <p:spTgt spid="7">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xEl>
                                              <p:pRg st="3" end="3"/>
                                            </p:txEl>
                                          </p:spTgt>
                                        </p:tgtEl>
                                        <p:attrNameLst>
                                          <p:attrName>style.visibility</p:attrName>
                                        </p:attrNameLst>
                                      </p:cBhvr>
                                      <p:to>
                                        <p:strVal val="visible"/>
                                      </p:to>
                                    </p:set>
                                    <p:animEffect transition="in" filter="fade">
                                      <p:cBhvr>
                                        <p:cTn id="44" dur="500"/>
                                        <p:tgtEl>
                                          <p:spTgt spid="7">
                                            <p:txEl>
                                              <p:pRg st="3" end="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fade">
                                      <p:cBhvr>
                                        <p:cTn id="47" dur="500"/>
                                        <p:tgtEl>
                                          <p:spTgt spid="7">
                                            <p:txEl>
                                              <p:pRg st="4" end="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5" end="5"/>
                                            </p:txEl>
                                          </p:spTgt>
                                        </p:tgtEl>
                                        <p:attrNameLst>
                                          <p:attrName>style.visibility</p:attrName>
                                        </p:attrNameLst>
                                      </p:cBhvr>
                                      <p:to>
                                        <p:strVal val="visible"/>
                                      </p:to>
                                    </p:set>
                                    <p:animEffect transition="in" filter="fade">
                                      <p:cBhvr>
                                        <p:cTn id="50" dur="500"/>
                                        <p:tgtEl>
                                          <p:spTgt spid="7">
                                            <p:txEl>
                                              <p:pRg st="5" end="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
                                            <p:txEl>
                                              <p:pRg st="6" end="6"/>
                                            </p:txEl>
                                          </p:spTgt>
                                        </p:tgtEl>
                                        <p:attrNameLst>
                                          <p:attrName>style.visibility</p:attrName>
                                        </p:attrNameLst>
                                      </p:cBhvr>
                                      <p:to>
                                        <p:strVal val="visible"/>
                                      </p:to>
                                    </p:set>
                                    <p:animEffect transition="in" filter="fade">
                                      <p:cBhvr>
                                        <p:cTn id="53" dur="500"/>
                                        <p:tgtEl>
                                          <p:spTgt spid="7">
                                            <p:txEl>
                                              <p:pRg st="6" end="6"/>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Effect transition="in" filter="fade">
                                      <p:cBhvr>
                                        <p:cTn id="56" dur="500"/>
                                        <p:tgtEl>
                                          <p:spTgt spid="7">
                                            <p:txEl>
                                              <p:pRg st="7" end="7"/>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animEffect transition="in" filter="fade">
                                      <p:cBhvr>
                                        <p:cTn id="59" dur="500"/>
                                        <p:tgtEl>
                                          <p:spTgt spid="7">
                                            <p:txEl>
                                              <p:pRg st="8" end="8"/>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xEl>
                                              <p:pRg st="9" end="9"/>
                                            </p:txEl>
                                          </p:spTgt>
                                        </p:tgtEl>
                                        <p:attrNameLst>
                                          <p:attrName>style.visibility</p:attrName>
                                        </p:attrNameLst>
                                      </p:cBhvr>
                                      <p:to>
                                        <p:strVal val="visible"/>
                                      </p:to>
                                    </p:set>
                                    <p:animEffect transition="in" filter="fade">
                                      <p:cBhvr>
                                        <p:cTn id="62" dur="500"/>
                                        <p:tgtEl>
                                          <p:spTgt spid="7">
                                            <p:txEl>
                                              <p:pRg st="9" end="9"/>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
                                            <p:txEl>
                                              <p:pRg st="10" end="10"/>
                                            </p:txEl>
                                          </p:spTgt>
                                        </p:tgtEl>
                                        <p:attrNameLst>
                                          <p:attrName>style.visibility</p:attrName>
                                        </p:attrNameLst>
                                      </p:cBhvr>
                                      <p:to>
                                        <p:strVal val="visible"/>
                                      </p:to>
                                    </p:set>
                                    <p:animEffect transition="in" filter="fade">
                                      <p:cBhvr>
                                        <p:cTn id="65" dur="500"/>
                                        <p:tgtEl>
                                          <p:spTgt spid="7">
                                            <p:txEl>
                                              <p:pRg st="10" end="1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xEl>
                                              <p:pRg st="11" end="11"/>
                                            </p:txEl>
                                          </p:spTgt>
                                        </p:tgtEl>
                                        <p:attrNameLst>
                                          <p:attrName>style.visibility</p:attrName>
                                        </p:attrNameLst>
                                      </p:cBhvr>
                                      <p:to>
                                        <p:strVal val="visible"/>
                                      </p:to>
                                    </p:set>
                                    <p:animEffect transition="in" filter="fade">
                                      <p:cBhvr>
                                        <p:cTn id="68" dur="500"/>
                                        <p:tgtEl>
                                          <p:spTgt spid="7">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xEl>
                                              <p:pRg st="12" end="12"/>
                                            </p:txEl>
                                          </p:spTgt>
                                        </p:tgtEl>
                                        <p:attrNameLst>
                                          <p:attrName>style.visibility</p:attrName>
                                        </p:attrNameLst>
                                      </p:cBhvr>
                                      <p:to>
                                        <p:strVal val="visible"/>
                                      </p:to>
                                    </p:set>
                                    <p:animEffect transition="in" filter="fade">
                                      <p:cBhvr>
                                        <p:cTn id="71" dur="500"/>
                                        <p:tgtEl>
                                          <p:spTgt spid="7">
                                            <p:txEl>
                                              <p:pRg st="12" end="1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txEl>
                                              <p:pRg st="13" end="13"/>
                                            </p:txEl>
                                          </p:spTgt>
                                        </p:tgtEl>
                                        <p:attrNameLst>
                                          <p:attrName>style.visibility</p:attrName>
                                        </p:attrNameLst>
                                      </p:cBhvr>
                                      <p:to>
                                        <p:strVal val="visible"/>
                                      </p:to>
                                    </p:set>
                                    <p:animEffect transition="in" filter="fade">
                                      <p:cBhvr>
                                        <p:cTn id="74" dur="500"/>
                                        <p:tgtEl>
                                          <p:spTgt spid="7">
                                            <p:txEl>
                                              <p:pRg st="13" end="1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
                                            <p:txEl>
                                              <p:pRg st="14" end="14"/>
                                            </p:txEl>
                                          </p:spTgt>
                                        </p:tgtEl>
                                        <p:attrNameLst>
                                          <p:attrName>style.visibility</p:attrName>
                                        </p:attrNameLst>
                                      </p:cBhvr>
                                      <p:to>
                                        <p:strVal val="visible"/>
                                      </p:to>
                                    </p:set>
                                    <p:animEffect transition="in" filter="fade">
                                      <p:cBhvr>
                                        <p:cTn id="77" dur="50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8506-8431-4A16-B367-DF989DAD4207}"/>
              </a:ext>
            </a:extLst>
          </p:cNvPr>
          <p:cNvSpPr>
            <a:spLocks noGrp="1"/>
          </p:cNvSpPr>
          <p:nvPr>
            <p:ph type="title"/>
          </p:nvPr>
        </p:nvSpPr>
        <p:spPr/>
        <p:txBody>
          <a:bodyPr/>
          <a:lstStyle/>
          <a:p>
            <a:r>
              <a:rPr lang="en-US" dirty="0"/>
              <a:t>Bringing it all Together</a:t>
            </a:r>
            <a:endParaRPr lang="nl-NL" dirty="0"/>
          </a:p>
        </p:txBody>
      </p:sp>
    </p:spTree>
    <p:extLst>
      <p:ext uri="{BB962C8B-B14F-4D97-AF65-F5344CB8AC3E}">
        <p14:creationId xmlns:p14="http://schemas.microsoft.com/office/powerpoint/2010/main" val="278329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Better Together</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67" y="2660391"/>
            <a:ext cx="768609" cy="768609"/>
          </a:xfrm>
          <a:prstGeom prst="rect">
            <a:avLst/>
          </a:prstGeom>
        </p:spPr>
      </p:pic>
      <p:pic>
        <p:nvPicPr>
          <p:cNvPr id="7" name="Picture 6"/>
          <p:cNvPicPr>
            <a:picLocks noChangeAspect="1"/>
          </p:cNvPicPr>
          <p:nvPr/>
        </p:nvPicPr>
        <p:blipFill>
          <a:blip r:embed="rId5"/>
          <a:stretch>
            <a:fillRect/>
          </a:stretch>
        </p:blipFill>
        <p:spPr>
          <a:xfrm>
            <a:off x="3189490" y="2689990"/>
            <a:ext cx="709410" cy="709410"/>
          </a:xfrm>
          <a:prstGeom prst="rect">
            <a:avLst/>
          </a:prstGeom>
        </p:spPr>
      </p:pic>
      <p:pic>
        <p:nvPicPr>
          <p:cNvPr id="8" name="Picture 7"/>
          <p:cNvPicPr>
            <a:picLocks noChangeAspect="1"/>
          </p:cNvPicPr>
          <p:nvPr/>
        </p:nvPicPr>
        <p:blipFill>
          <a:blip r:embed="rId6"/>
          <a:stretch>
            <a:fillRect/>
          </a:stretch>
        </p:blipFill>
        <p:spPr>
          <a:xfrm>
            <a:off x="4515795" y="2758353"/>
            <a:ext cx="572685" cy="572685"/>
          </a:xfrm>
          <a:prstGeom prst="rect">
            <a:avLst/>
          </a:prstGeom>
        </p:spPr>
      </p:pic>
      <p:sp>
        <p:nvSpPr>
          <p:cNvPr id="17" name="Plus 16"/>
          <p:cNvSpPr/>
          <p:nvPr/>
        </p:nvSpPr>
        <p:spPr bwMode="auto">
          <a:xfrm>
            <a:off x="274931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Plus 17"/>
          <p:cNvSpPr/>
          <p:nvPr/>
        </p:nvSpPr>
        <p:spPr bwMode="auto">
          <a:xfrm>
            <a:off x="4031092" y="291330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lus 18"/>
          <p:cNvSpPr/>
          <p:nvPr/>
        </p:nvSpPr>
        <p:spPr bwMode="auto">
          <a:xfrm>
            <a:off x="5143282" y="290334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Plus 19"/>
          <p:cNvSpPr/>
          <p:nvPr/>
        </p:nvSpPr>
        <p:spPr bwMode="auto">
          <a:xfrm>
            <a:off x="626865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Plus 20"/>
          <p:cNvSpPr/>
          <p:nvPr/>
        </p:nvSpPr>
        <p:spPr bwMode="auto">
          <a:xfrm>
            <a:off x="7362647" y="2896735"/>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Plus 21"/>
          <p:cNvSpPr/>
          <p:nvPr/>
        </p:nvSpPr>
        <p:spPr bwMode="auto">
          <a:xfrm>
            <a:off x="8630426" y="289396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6" descr="Image result for Azure Function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183" y="2788803"/>
            <a:ext cx="913194" cy="479426"/>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814879" y="4126725"/>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3537023" y="5193812"/>
            <a:ext cx="5117954" cy="788255"/>
          </a:xfrm>
          <a:prstGeom prst="rect">
            <a:avLst/>
          </a:prstGeom>
          <a:noFill/>
        </p:spPr>
        <p:txBody>
          <a:bodyPr wrap="square" lIns="179285" tIns="143428" rIns="179285" bIns="143428" rtlCol="0">
            <a:spAutoFit/>
          </a:bodyPr>
          <a:lstStyle/>
          <a:p>
            <a:pPr algn="ctr">
              <a:lnSpc>
                <a:spcPct val="90000"/>
              </a:lnSpc>
              <a:spcAft>
                <a:spcPts val="588"/>
              </a:spcAft>
            </a:pPr>
            <a:r>
              <a:rPr lang="en-US" sz="3600" dirty="0"/>
              <a:t>Limitless  Possibilities</a:t>
            </a:r>
          </a:p>
        </p:txBody>
      </p:sp>
      <p:pic>
        <p:nvPicPr>
          <p:cNvPr id="34" name="Picture 33">
            <a:extLst>
              <a:ext uri="{FF2B5EF4-FFF2-40B4-BE49-F238E27FC236}">
                <a16:creationId xmlns:a16="http://schemas.microsoft.com/office/drawing/2014/main" id="{B9367FD2-A658-4774-97A1-3098BD16F7AB}"/>
              </a:ext>
            </a:extLst>
          </p:cNvPr>
          <p:cNvPicPr>
            <a:picLocks noChangeAspect="1"/>
          </p:cNvPicPr>
          <p:nvPr/>
        </p:nvPicPr>
        <p:blipFill>
          <a:blip r:embed="rId8"/>
          <a:stretch>
            <a:fillRect/>
          </a:stretch>
        </p:blipFill>
        <p:spPr>
          <a:xfrm>
            <a:off x="6681629" y="2783778"/>
            <a:ext cx="547936" cy="557898"/>
          </a:xfrm>
          <a:prstGeom prst="rect">
            <a:avLst/>
          </a:prstGeom>
        </p:spPr>
      </p:pic>
      <p:pic>
        <p:nvPicPr>
          <p:cNvPr id="5122" name="Picture 2" descr="Image result for event grid">
            <a:extLst>
              <a:ext uri="{FF2B5EF4-FFF2-40B4-BE49-F238E27FC236}">
                <a16:creationId xmlns:a16="http://schemas.microsoft.com/office/drawing/2014/main" id="{D785B220-A976-430B-AADF-DA613EE78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9167" y="2772859"/>
            <a:ext cx="1249792" cy="6561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vent hubs">
            <a:extLst>
              <a:ext uri="{FF2B5EF4-FFF2-40B4-BE49-F238E27FC236}">
                <a16:creationId xmlns:a16="http://schemas.microsoft.com/office/drawing/2014/main" id="{7D264B84-C591-405F-97DC-C4881A478D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4617" y="2764135"/>
            <a:ext cx="664865" cy="66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39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122"/>
                                        </p:tgtEl>
                                        <p:attrNameLst>
                                          <p:attrName>style.visibility</p:attrName>
                                        </p:attrNameLst>
                                      </p:cBhvr>
                                      <p:to>
                                        <p:strVal val="visible"/>
                                      </p:to>
                                    </p:set>
                                    <p:animEffect transition="in" filter="fade">
                                      <p:cBhvr>
                                        <p:cTn id="47" dur="500"/>
                                        <p:tgtEl>
                                          <p:spTgt spid="512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124"/>
                                        </p:tgtEl>
                                        <p:attrNameLst>
                                          <p:attrName>style.visibility</p:attrName>
                                        </p:attrNameLst>
                                      </p:cBhvr>
                                      <p:to>
                                        <p:strVal val="visible"/>
                                      </p:to>
                                    </p:set>
                                    <p:animEffect transition="in" filter="fade">
                                      <p:cBhvr>
                                        <p:cTn id="55" dur="500"/>
                                        <p:tgtEl>
                                          <p:spTgt spid="51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Onboarding Process</a:t>
            </a:r>
            <a:endParaRPr lang="nl-NL" dirty="0"/>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55" y="3861193"/>
            <a:ext cx="709355" cy="709355"/>
          </a:xfrm>
          <a:prstGeom prst="rect">
            <a:avLst/>
          </a:prstGeom>
        </p:spPr>
      </p:pic>
      <p:pic>
        <p:nvPicPr>
          <p:cNvPr id="6" name="Picture 5">
            <a:extLst>
              <a:ext uri="{FF2B5EF4-FFF2-40B4-BE49-F238E27FC236}">
                <a16:creationId xmlns:a16="http://schemas.microsoft.com/office/drawing/2014/main" id="{24871E3D-13FF-4C7B-8336-A22523406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162" y="3861193"/>
            <a:ext cx="709355" cy="709355"/>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13717062-4317-482D-892E-1F7008FD4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970" y="3861193"/>
            <a:ext cx="709355" cy="709355"/>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086" y="2236491"/>
            <a:ext cx="709355" cy="709355"/>
          </a:xfrm>
          <a:prstGeom prst="rect">
            <a:avLst/>
          </a:prstGeom>
        </p:spPr>
      </p:pic>
      <p:pic>
        <p:nvPicPr>
          <p:cNvPr id="11" name="Picture 10">
            <a:extLst>
              <a:ext uri="{FF2B5EF4-FFF2-40B4-BE49-F238E27FC236}">
                <a16:creationId xmlns:a16="http://schemas.microsoft.com/office/drawing/2014/main" id="{F95AA78D-CAEC-49C9-8EE9-0D7EA7CC7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756" y="5461924"/>
            <a:ext cx="709355" cy="709355"/>
          </a:xfrm>
          <a:prstGeom prst="rect">
            <a:avLst/>
          </a:prstGeom>
        </p:spPr>
      </p:pic>
      <p:pic>
        <p:nvPicPr>
          <p:cNvPr id="13" name="Picture 12" descr="A picture containing vector graphics&#10;&#10;Description generated with very high confidence">
            <a:extLst>
              <a:ext uri="{FF2B5EF4-FFF2-40B4-BE49-F238E27FC236}">
                <a16:creationId xmlns:a16="http://schemas.microsoft.com/office/drawing/2014/main" id="{F691BBD6-455A-48F7-BD39-F2CDA87B97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5756" y="2223423"/>
            <a:ext cx="709355" cy="709355"/>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8794" y="2242771"/>
            <a:ext cx="709355" cy="709355"/>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7378" y="2320679"/>
            <a:ext cx="709355" cy="531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10"/>
          <a:stretch>
            <a:fillRect/>
          </a:stretch>
        </p:blipFill>
        <p:spPr>
          <a:xfrm>
            <a:off x="6455387" y="2281485"/>
            <a:ext cx="705815" cy="593231"/>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stCxn id="4" idx="3"/>
            <a:endCxn id="6" idx="1"/>
          </p:cNvCxnSpPr>
          <p:nvPr/>
        </p:nvCxnSpPr>
        <p:spPr>
          <a:xfrm>
            <a:off x="1060710" y="4215871"/>
            <a:ext cx="8104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stCxn id="6" idx="3"/>
            <a:endCxn id="8" idx="1"/>
          </p:cNvCxnSpPr>
          <p:nvPr/>
        </p:nvCxnSpPr>
        <p:spPr>
          <a:xfrm>
            <a:off x="2580517" y="4215871"/>
            <a:ext cx="81045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42D54-74DB-463B-9F69-651727D7E138}"/>
              </a:ext>
            </a:extLst>
          </p:cNvPr>
          <p:cNvCxnSpPr>
            <a:cxnSpLocks/>
            <a:stCxn id="37" idx="2"/>
            <a:endCxn id="11" idx="0"/>
          </p:cNvCxnSpPr>
          <p:nvPr/>
        </p:nvCxnSpPr>
        <p:spPr>
          <a:xfrm rot="5400000">
            <a:off x="4844461" y="5015529"/>
            <a:ext cx="892368" cy="422"/>
          </a:xfrm>
          <a:prstGeom prst="bentConnector3">
            <a:avLst>
              <a:gd name="adj1" fmla="val 50000"/>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2882F2-DC79-477E-81DE-9343E99B6B7B}"/>
              </a:ext>
            </a:extLst>
          </p:cNvPr>
          <p:cNvCxnSpPr>
            <a:stCxn id="13" idx="3"/>
            <a:endCxn id="15" idx="1"/>
          </p:cNvCxnSpPr>
          <p:nvPr/>
        </p:nvCxnSpPr>
        <p:spPr>
          <a:xfrm>
            <a:off x="5645111" y="2578101"/>
            <a:ext cx="81027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FF76DD-7ED3-4716-9718-6D6B980118A6}"/>
              </a:ext>
            </a:extLst>
          </p:cNvPr>
          <p:cNvCxnSpPr>
            <a:stCxn id="15" idx="3"/>
            <a:endCxn id="6146" idx="1"/>
          </p:cNvCxnSpPr>
          <p:nvPr/>
        </p:nvCxnSpPr>
        <p:spPr>
          <a:xfrm>
            <a:off x="7161202" y="2578101"/>
            <a:ext cx="806176" cy="8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D38E99-044C-4E36-8187-6E3ABB625944}"/>
              </a:ext>
            </a:extLst>
          </p:cNvPr>
          <p:cNvCxnSpPr>
            <a:stCxn id="6146" idx="3"/>
            <a:endCxn id="10" idx="1"/>
          </p:cNvCxnSpPr>
          <p:nvPr/>
        </p:nvCxnSpPr>
        <p:spPr>
          <a:xfrm>
            <a:off x="8676733" y="2586535"/>
            <a:ext cx="806353" cy="46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8F9710-F205-47F9-9D05-FC6B5A72624D}"/>
              </a:ext>
            </a:extLst>
          </p:cNvPr>
          <p:cNvCxnSpPr>
            <a:stCxn id="10" idx="3"/>
            <a:endCxn id="14" idx="1"/>
          </p:cNvCxnSpPr>
          <p:nvPr/>
        </p:nvCxnSpPr>
        <p:spPr>
          <a:xfrm>
            <a:off x="10192441" y="2591169"/>
            <a:ext cx="806353" cy="6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6178" y="3860201"/>
            <a:ext cx="709355" cy="709355"/>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8" idx="3"/>
            <a:endCxn id="37" idx="1"/>
          </p:cNvCxnSpPr>
          <p:nvPr/>
        </p:nvCxnSpPr>
        <p:spPr>
          <a:xfrm flipV="1">
            <a:off x="4100325" y="4214879"/>
            <a:ext cx="835853" cy="9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B97DF638-AAFD-443A-8032-B34A4165C6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98074" y="3889339"/>
            <a:ext cx="643659" cy="643659"/>
          </a:xfrm>
          <a:prstGeom prst="rect">
            <a:avLst/>
          </a:prstGeom>
        </p:spPr>
      </p:pic>
      <p:pic>
        <p:nvPicPr>
          <p:cNvPr id="24" name="Picture 23" descr="A close up of a sign&#10;&#10;Description generated with high confidence">
            <a:extLst>
              <a:ext uri="{FF2B5EF4-FFF2-40B4-BE49-F238E27FC236}">
                <a16:creationId xmlns:a16="http://schemas.microsoft.com/office/drawing/2014/main" id="{FB3401F1-269A-4E04-A9E0-819DF013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92048" y="3856959"/>
            <a:ext cx="709355" cy="709355"/>
          </a:xfrm>
          <a:prstGeom prst="rect">
            <a:avLst/>
          </a:prstGeom>
        </p:spPr>
      </p:pic>
      <p:pic>
        <p:nvPicPr>
          <p:cNvPr id="26" name="Picture 25">
            <a:extLst>
              <a:ext uri="{FF2B5EF4-FFF2-40B4-BE49-F238E27FC236}">
                <a16:creationId xmlns:a16="http://schemas.microsoft.com/office/drawing/2014/main" id="{6360964E-455E-4A3D-BE64-C989876DC243}"/>
              </a:ext>
            </a:extLst>
          </p:cNvPr>
          <p:cNvPicPr>
            <a:picLocks noChangeAspect="1"/>
          </p:cNvPicPr>
          <p:nvPr/>
        </p:nvPicPr>
        <p:blipFill>
          <a:blip r:embed="rId14"/>
          <a:stretch>
            <a:fillRect/>
          </a:stretch>
        </p:blipFill>
        <p:spPr>
          <a:xfrm>
            <a:off x="6151510" y="3860201"/>
            <a:ext cx="788172" cy="709355"/>
          </a:xfrm>
          <a:prstGeom prst="rect">
            <a:avLst/>
          </a:prstGeom>
        </p:spPr>
      </p:pic>
      <p:pic>
        <p:nvPicPr>
          <p:cNvPr id="27" name="Picture 26">
            <a:extLst>
              <a:ext uri="{FF2B5EF4-FFF2-40B4-BE49-F238E27FC236}">
                <a16:creationId xmlns:a16="http://schemas.microsoft.com/office/drawing/2014/main" id="{5BAE5D78-9428-4AB0-8AA5-C56BE139E615}"/>
              </a:ext>
            </a:extLst>
          </p:cNvPr>
          <p:cNvPicPr>
            <a:picLocks noChangeAspect="1"/>
          </p:cNvPicPr>
          <p:nvPr/>
        </p:nvPicPr>
        <p:blipFill>
          <a:blip r:embed="rId15"/>
          <a:stretch>
            <a:fillRect/>
          </a:stretch>
        </p:blipFill>
        <p:spPr>
          <a:xfrm>
            <a:off x="7504198" y="3890846"/>
            <a:ext cx="640209" cy="640209"/>
          </a:xfrm>
          <a:prstGeom prst="rect">
            <a:avLst/>
          </a:prstGeom>
        </p:spPr>
      </p:pic>
      <p:pic>
        <p:nvPicPr>
          <p:cNvPr id="43" name="Graphic 42">
            <a:extLst>
              <a:ext uri="{FF2B5EF4-FFF2-40B4-BE49-F238E27FC236}">
                <a16:creationId xmlns:a16="http://schemas.microsoft.com/office/drawing/2014/main" id="{B0ACE36C-2266-4D0D-9B15-B35AEE31086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47428" y="3909108"/>
            <a:ext cx="607905" cy="607905"/>
          </a:xfrm>
          <a:prstGeom prst="rect">
            <a:avLst/>
          </a:prstGeom>
        </p:spPr>
      </p:pic>
      <p:cxnSp>
        <p:nvCxnSpPr>
          <p:cNvPr id="45" name="Straight Arrow Connector 44">
            <a:extLst>
              <a:ext uri="{FF2B5EF4-FFF2-40B4-BE49-F238E27FC236}">
                <a16:creationId xmlns:a16="http://schemas.microsoft.com/office/drawing/2014/main" id="{23385D40-1B16-4E6D-AE90-796340CEE4D5}"/>
              </a:ext>
            </a:extLst>
          </p:cNvPr>
          <p:cNvCxnSpPr>
            <a:stCxn id="37" idx="0"/>
            <a:endCxn id="13" idx="2"/>
          </p:cNvCxnSpPr>
          <p:nvPr/>
        </p:nvCxnSpPr>
        <p:spPr>
          <a:xfrm flipH="1" flipV="1">
            <a:off x="5290434" y="2932778"/>
            <a:ext cx="422" cy="927423"/>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70C315A-EDB4-410A-A7BB-39C7388F3FA4}"/>
              </a:ext>
            </a:extLst>
          </p:cNvPr>
          <p:cNvCxnSpPr>
            <a:stCxn id="37" idx="3"/>
            <a:endCxn id="26" idx="1"/>
          </p:cNvCxnSpPr>
          <p:nvPr/>
        </p:nvCxnSpPr>
        <p:spPr>
          <a:xfrm>
            <a:off x="5645533" y="4214879"/>
            <a:ext cx="50597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D62674E-F814-449B-9FAD-AF3C2E3B264D}"/>
              </a:ext>
            </a:extLst>
          </p:cNvPr>
          <p:cNvCxnSpPr>
            <a:stCxn id="26" idx="3"/>
            <a:endCxn id="27" idx="1"/>
          </p:cNvCxnSpPr>
          <p:nvPr/>
        </p:nvCxnSpPr>
        <p:spPr>
          <a:xfrm flipV="1">
            <a:off x="6939682" y="4210951"/>
            <a:ext cx="564516" cy="39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F37EC5-AFB2-4D45-8E8E-260BA2D1CEF6}"/>
              </a:ext>
            </a:extLst>
          </p:cNvPr>
          <p:cNvCxnSpPr>
            <a:cxnSpLocks/>
            <a:stCxn id="27" idx="3"/>
            <a:endCxn id="24" idx="1"/>
          </p:cNvCxnSpPr>
          <p:nvPr/>
        </p:nvCxnSpPr>
        <p:spPr>
          <a:xfrm>
            <a:off x="8144407" y="4210951"/>
            <a:ext cx="547641" cy="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5D5801F-4A25-420A-9775-D3D27E16FA25}"/>
              </a:ext>
            </a:extLst>
          </p:cNvPr>
          <p:cNvCxnSpPr>
            <a:stCxn id="24" idx="3"/>
            <a:endCxn id="43" idx="1"/>
          </p:cNvCxnSpPr>
          <p:nvPr/>
        </p:nvCxnSpPr>
        <p:spPr>
          <a:xfrm>
            <a:off x="9401403" y="4211637"/>
            <a:ext cx="546025" cy="14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2429135-BAA9-4A07-AB82-DDF77FFE80B2}"/>
              </a:ext>
            </a:extLst>
          </p:cNvPr>
          <p:cNvCxnSpPr>
            <a:stCxn id="43" idx="3"/>
            <a:endCxn id="22" idx="1"/>
          </p:cNvCxnSpPr>
          <p:nvPr/>
        </p:nvCxnSpPr>
        <p:spPr>
          <a:xfrm flipV="1">
            <a:off x="10555333" y="4211169"/>
            <a:ext cx="542741" cy="18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193934-6A6E-47C3-BBB9-927A6F37B872}"/>
              </a:ext>
            </a:extLst>
          </p:cNvPr>
          <p:cNvCxnSpPr>
            <a:stCxn id="22" idx="0"/>
            <a:endCxn id="10" idx="2"/>
          </p:cNvCxnSpPr>
          <p:nvPr/>
        </p:nvCxnSpPr>
        <p:spPr>
          <a:xfrm rot="16200000" flipV="1">
            <a:off x="10157088" y="2626523"/>
            <a:ext cx="943493" cy="158214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86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par>
                                <p:cTn id="73" presetID="10" presetClass="entr" presetSubtype="0"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CAF-5C32-4624-B498-7F707B0D6FF3}"/>
              </a:ext>
            </a:extLst>
          </p:cNvPr>
          <p:cNvSpPr>
            <a:spLocks noGrp="1"/>
          </p:cNvSpPr>
          <p:nvPr>
            <p:ph type="title"/>
          </p:nvPr>
        </p:nvSpPr>
        <p:spPr/>
        <p:txBody>
          <a:bodyPr/>
          <a:lstStyle/>
          <a:p>
            <a:r>
              <a:rPr lang="en-US" dirty="0"/>
              <a:t>Almost done…</a:t>
            </a:r>
            <a:endParaRPr lang="nl-NL" dirty="0"/>
          </a:p>
        </p:txBody>
      </p:sp>
      <p:sp>
        <p:nvSpPr>
          <p:cNvPr id="3" name="Text Placeholder 2">
            <a:extLst>
              <a:ext uri="{FF2B5EF4-FFF2-40B4-BE49-F238E27FC236}">
                <a16:creationId xmlns:a16="http://schemas.microsoft.com/office/drawing/2014/main" id="{070F88D5-20FA-4957-9AF5-EA8249552A35}"/>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307380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NL" dirty="0"/>
              <a:t>Key Takeaways</a:t>
            </a:r>
            <a:br>
              <a:rPr lang="en-US" dirty="0"/>
            </a:br>
            <a:endParaRPr lang="en-US" dirty="0"/>
          </a:p>
        </p:txBody>
      </p:sp>
      <p:sp>
        <p:nvSpPr>
          <p:cNvPr id="3" name="Content Placeholder 2">
            <a:extLst>
              <a:ext uri="{FF2B5EF4-FFF2-40B4-BE49-F238E27FC236}">
                <a16:creationId xmlns:a16="http://schemas.microsoft.com/office/drawing/2014/main" id="{CDA3454A-092D-4A1D-8F70-CB463F8A26FE}"/>
              </a:ext>
            </a:extLst>
          </p:cNvPr>
          <p:cNvSpPr>
            <a:spLocks noGrp="1"/>
          </p:cNvSpPr>
          <p:nvPr>
            <p:ph idx="1"/>
          </p:nvPr>
        </p:nvSpPr>
        <p:spPr/>
        <p:txBody>
          <a:bodyPr/>
          <a:lstStyle/>
          <a:p>
            <a:endParaRPr lang="en-NL"/>
          </a:p>
        </p:txBody>
      </p:sp>
      <p:sp>
        <p:nvSpPr>
          <p:cNvPr id="7" name="web1"/>
          <p:cNvSpPr/>
          <p:nvPr/>
        </p:nvSpPr>
        <p:spPr bwMode="auto">
          <a:xfrm>
            <a:off x="3085506" y="19029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Focus on value</a:t>
            </a:r>
          </a:p>
        </p:txBody>
      </p:sp>
      <p:sp>
        <p:nvSpPr>
          <p:cNvPr id="17" name="web2"/>
          <p:cNvSpPr/>
          <p:nvPr/>
        </p:nvSpPr>
        <p:spPr bwMode="auto">
          <a:xfrm>
            <a:off x="3085506" y="28871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Only pay for what you use</a:t>
            </a:r>
          </a:p>
        </p:txBody>
      </p:sp>
      <p:sp>
        <p:nvSpPr>
          <p:cNvPr id="20" name="web3"/>
          <p:cNvSpPr/>
          <p:nvPr/>
        </p:nvSpPr>
        <p:spPr bwMode="auto">
          <a:xfrm>
            <a:off x="3085506" y="386947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Combine services to create powerful scenarios</a:t>
            </a:r>
            <a:endParaRPr lang="en-US" sz="1961" kern="0" dirty="0">
              <a:gradFill>
                <a:gsLst>
                  <a:gs pos="0">
                    <a:srgbClr val="FFFFFF"/>
                  </a:gs>
                  <a:gs pos="100000">
                    <a:srgbClr val="FFFFFF"/>
                  </a:gs>
                </a:gsLst>
                <a:lin ang="5400000" scaled="0"/>
              </a:gradFill>
              <a:latin typeface="Segoe UI"/>
            </a:endParaRPr>
          </a:p>
        </p:txBody>
      </p:sp>
      <p:sp>
        <p:nvSpPr>
          <p:cNvPr id="9" name="1"/>
          <p:cNvSpPr/>
          <p:nvPr/>
        </p:nvSpPr>
        <p:spPr bwMode="auto">
          <a:xfrm>
            <a:off x="269241" y="190294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err="1">
                <a:gradFill>
                  <a:gsLst>
                    <a:gs pos="5439">
                      <a:srgbClr val="F8F8F8"/>
                    </a:gs>
                    <a:gs pos="100000">
                      <a:srgbClr val="F8F8F8"/>
                    </a:gs>
                  </a:gsLst>
                  <a:lin ang="5400000" scaled="0"/>
                </a:gradFill>
                <a:latin typeface="Segoe UI Light"/>
              </a:rPr>
              <a:t>Serverless</a:t>
            </a:r>
            <a:endParaRPr lang="en-US" sz="2353" kern="0" dirty="0">
              <a:gradFill>
                <a:gsLst>
                  <a:gs pos="5439">
                    <a:srgbClr val="F8F8F8"/>
                  </a:gs>
                  <a:gs pos="100000">
                    <a:srgbClr val="F8F8F8"/>
                  </a:gs>
                </a:gsLst>
                <a:lin ang="5400000" scaled="0"/>
              </a:gradFill>
              <a:latin typeface="Segoe UI Light"/>
            </a:endParaRPr>
          </a:p>
        </p:txBody>
      </p:sp>
      <p:sp>
        <p:nvSpPr>
          <p:cNvPr id="10" name="2"/>
          <p:cNvSpPr/>
          <p:nvPr/>
        </p:nvSpPr>
        <p:spPr bwMode="auto">
          <a:xfrm>
            <a:off x="269241" y="2887142"/>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Cost Efficient</a:t>
            </a:r>
          </a:p>
        </p:txBody>
      </p:sp>
      <p:sp>
        <p:nvSpPr>
          <p:cNvPr id="15" name="4"/>
          <p:cNvSpPr/>
          <p:nvPr/>
        </p:nvSpPr>
        <p:spPr bwMode="auto">
          <a:xfrm>
            <a:off x="269241" y="386947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Better Together</a:t>
            </a:r>
          </a:p>
        </p:txBody>
      </p:sp>
    </p:spTree>
    <p:extLst>
      <p:ext uri="{BB962C8B-B14F-4D97-AF65-F5344CB8AC3E}">
        <p14:creationId xmlns:p14="http://schemas.microsoft.com/office/powerpoint/2010/main" val="3583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9" presetClass="emph" presetSubtype="0" grpId="1" nodeType="withEffect">
                                  <p:stCondLst>
                                    <p:cond delay="0"/>
                                  </p:stCondLst>
                                  <p:childTnLst>
                                    <p:set>
                                      <p:cBhvr>
                                        <p:cTn id="20" dur="indefinite"/>
                                        <p:tgtEl>
                                          <p:spTgt spid="9"/>
                                        </p:tgtEl>
                                        <p:attrNameLst>
                                          <p:attrName>style.opacity</p:attrName>
                                        </p:attrNameLst>
                                      </p:cBhvr>
                                      <p:to>
                                        <p:strVal val="0.25"/>
                                      </p:to>
                                    </p:set>
                                    <p:animEffect filter="image" prLst="opacity: 0.25">
                                      <p:cBhvr rctx="IE">
                                        <p:cTn id="21" dur="indefinite"/>
                                        <p:tgtEl>
                                          <p:spTgt spid="9"/>
                                        </p:tgtEl>
                                      </p:cBhvr>
                                    </p:animEffect>
                                  </p:childTnLst>
                                </p:cTn>
                              </p:par>
                              <p:par>
                                <p:cTn id="22" presetID="9" presetClass="emph" presetSubtype="0" grpId="1" nodeType="withEffect">
                                  <p:stCondLst>
                                    <p:cond delay="0"/>
                                  </p:stCondLst>
                                  <p:childTnLst>
                                    <p:set>
                                      <p:cBhvr>
                                        <p:cTn id="23" dur="indefinite"/>
                                        <p:tgtEl>
                                          <p:spTgt spid="7"/>
                                        </p:tgtEl>
                                        <p:attrNameLst>
                                          <p:attrName>style.opacity</p:attrName>
                                        </p:attrNameLst>
                                      </p:cBhvr>
                                      <p:to>
                                        <p:strVal val="0.25"/>
                                      </p:to>
                                    </p:set>
                                    <p:animEffect filter="image" prLst="opacity: 0.25">
                                      <p:cBhvr rctx="IE">
                                        <p:cTn id="24" dur="indefinite"/>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9" presetClass="emph" presetSubtype="0" grpId="1" nodeType="withEffect">
                                  <p:stCondLst>
                                    <p:cond delay="0"/>
                                  </p:stCondLst>
                                  <p:childTnLst>
                                    <p:set>
                                      <p:cBhvr>
                                        <p:cTn id="34" dur="indefinite"/>
                                        <p:tgtEl>
                                          <p:spTgt spid="10"/>
                                        </p:tgtEl>
                                        <p:attrNameLst>
                                          <p:attrName>style.opacity</p:attrName>
                                        </p:attrNameLst>
                                      </p:cBhvr>
                                      <p:to>
                                        <p:strVal val="0.25"/>
                                      </p:to>
                                    </p:set>
                                    <p:animEffect filter="image" prLst="opacity: 0.25">
                                      <p:cBhvr rctx="IE">
                                        <p:cTn id="35" dur="indefinite"/>
                                        <p:tgtEl>
                                          <p:spTgt spid="10"/>
                                        </p:tgtEl>
                                      </p:cBhvr>
                                    </p:animEffect>
                                  </p:childTnLst>
                                </p:cTn>
                              </p:par>
                              <p:par>
                                <p:cTn id="36" presetID="9" presetClass="emph" presetSubtype="0" grpId="1" nodeType="withEffect">
                                  <p:stCondLst>
                                    <p:cond delay="0"/>
                                  </p:stCondLst>
                                  <p:childTnLst>
                                    <p:set>
                                      <p:cBhvr>
                                        <p:cTn id="37" dur="indefinite"/>
                                        <p:tgtEl>
                                          <p:spTgt spid="17"/>
                                        </p:tgtEl>
                                        <p:attrNameLst>
                                          <p:attrName>style.opacity</p:attrName>
                                        </p:attrNameLst>
                                      </p:cBhvr>
                                      <p:to>
                                        <p:strVal val="0.25"/>
                                      </p:to>
                                    </p:set>
                                    <p:animEffect filter="image" prLst="opacity: 0.25">
                                      <p:cBhvr rctx="IE">
                                        <p:cTn id="38"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7" grpId="0"/>
      <p:bldP spid="17" grpId="1"/>
      <p:bldP spid="20" grpId="0"/>
      <p:bldP spid="9" grpId="0" animBg="1"/>
      <p:bldP spid="9" grpId="1" animBg="1"/>
      <p:bldP spid="10" grpId="0" animBg="1"/>
      <p:bldP spid="10" grpId="1"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p:txBody>
          <a:bodyPr/>
          <a:lstStyle/>
          <a:p>
            <a:r>
              <a:rPr lang="en-US"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duotone>
              <a:schemeClr val="accent1">
                <a:shade val="45000"/>
                <a:satMod val="135000"/>
              </a:schemeClr>
              <a:prstClr val="white"/>
            </a:duotone>
          </a:blip>
          <a:stretch>
            <a:fillRect/>
          </a:stretch>
        </p:blipFill>
        <p:spPr>
          <a:xfrm>
            <a:off x="890674" y="1229462"/>
            <a:ext cx="1858273" cy="1529132"/>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90674" y="3673491"/>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975330" y="2776184"/>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501090" y="2871982"/>
            <a:ext cx="5649772"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defTabSz="896386">
              <a:lnSpc>
                <a:spcPct val="90000"/>
              </a:lnSpc>
              <a:buNone/>
              <a:defRPr/>
            </a:pPr>
            <a:r>
              <a:rPr lang="en-US" sz="1961" kern="0" dirty="0">
                <a:solidFill>
                  <a:srgbClr val="505050"/>
                </a:solidFill>
                <a:latin typeface="Segoe UI"/>
              </a:rPr>
              <a:t>@</a:t>
            </a:r>
            <a:r>
              <a:rPr lang="en-US" sz="1961" kern="0" dirty="0" err="1">
                <a:solidFill>
                  <a:srgbClr val="505050"/>
                </a:solidFill>
                <a:latin typeface="Segoe UI"/>
              </a:rPr>
              <a:t>egrootenboer</a:t>
            </a:r>
            <a:endParaRPr lang="en-US" sz="1961" kern="0" dirty="0">
              <a:solidFill>
                <a:srgbClr val="505050"/>
              </a:solidFill>
              <a:latin typeface="Segoe UI"/>
            </a:endParaRPr>
          </a:p>
          <a:p>
            <a:pPr marL="0" lvl="3" indent="0" defTabSz="896386">
              <a:lnSpc>
                <a:spcPct val="90000"/>
              </a:lnSpc>
              <a:buNone/>
              <a:defRPr/>
            </a:pPr>
            <a:r>
              <a:rPr lang="en-US" sz="1961" kern="0" dirty="0">
                <a:solidFill>
                  <a:srgbClr val="505050"/>
                </a:solidFill>
                <a:latin typeface="Segoe UI"/>
              </a:rPr>
              <a:t>eldert@eldert.net</a:t>
            </a:r>
          </a:p>
          <a:p>
            <a:pPr marL="0" lvl="3" indent="0" defTabSz="896386">
              <a:lnSpc>
                <a:spcPct val="90000"/>
              </a:lnSpc>
              <a:buNone/>
              <a:defRPr/>
            </a:pPr>
            <a:r>
              <a:rPr lang="en-US" sz="1961" kern="0" dirty="0">
                <a:solidFill>
                  <a:srgbClr val="505050"/>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B386-AA9E-9947-B5AD-683E9E127025}"/>
              </a:ext>
            </a:extLst>
          </p:cNvPr>
          <p:cNvSpPr>
            <a:spLocks noGrp="1"/>
          </p:cNvSpPr>
          <p:nvPr>
            <p:ph type="title"/>
          </p:nvPr>
        </p:nvSpPr>
        <p:spPr/>
        <p:txBody>
          <a:bodyPr/>
          <a:lstStyle/>
          <a:p>
            <a:r>
              <a:rPr lang="en-US" dirty="0"/>
              <a:t>Azure Integration Services</a:t>
            </a:r>
          </a:p>
        </p:txBody>
      </p:sp>
      <p:sp>
        <p:nvSpPr>
          <p:cNvPr id="3" name="Text Placeholder 2">
            <a:extLst>
              <a:ext uri="{FF2B5EF4-FFF2-40B4-BE49-F238E27FC236}">
                <a16:creationId xmlns:a16="http://schemas.microsoft.com/office/drawing/2014/main" id="{CB26FBDE-45B9-F94B-A098-452C3ED2B1C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922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6F8FB053-736E-43ED-A1F4-C55737F82CF2}"/>
              </a:ext>
            </a:extLst>
          </p:cNvPr>
          <p:cNvSpPr txBox="1"/>
          <p:nvPr/>
        </p:nvSpPr>
        <p:spPr>
          <a:xfrm>
            <a:off x="8130630" y="4302134"/>
            <a:ext cx="1804963" cy="374792"/>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000" spc="29">
                <a:gradFill>
                  <a:gsLst>
                    <a:gs pos="0">
                      <a:srgbClr val="1A1A1A"/>
                    </a:gs>
                    <a:gs pos="100000">
                      <a:srgbClr val="1A1A1A"/>
                    </a:gs>
                  </a:gsLst>
                  <a:lin ang="0" scaled="0"/>
                </a:gradFill>
                <a:latin typeface="Segoe UI"/>
                <a:cs typeface="Segoe UI" pitchFamily="34" charset="0"/>
              </a:rPr>
              <a:t>IoT</a:t>
            </a:r>
          </a:p>
        </p:txBody>
      </p:sp>
      <p:sp>
        <p:nvSpPr>
          <p:cNvPr id="10" name="TextBox 10">
            <a:extLst>
              <a:ext uri="{FF2B5EF4-FFF2-40B4-BE49-F238E27FC236}">
                <a16:creationId xmlns:a16="http://schemas.microsoft.com/office/drawing/2014/main" id="{77EAA099-CE3C-42FB-827F-37C57AEEBC36}"/>
              </a:ext>
            </a:extLst>
          </p:cNvPr>
          <p:cNvSpPr txBox="1"/>
          <p:nvPr/>
        </p:nvSpPr>
        <p:spPr>
          <a:xfrm>
            <a:off x="1882788" y="4160897"/>
            <a:ext cx="2151733" cy="657265"/>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000" spc="29" dirty="0">
                <a:gradFill>
                  <a:gsLst>
                    <a:gs pos="0">
                      <a:srgbClr val="1A1A1A"/>
                    </a:gs>
                    <a:gs pos="100000">
                      <a:srgbClr val="1A1A1A"/>
                    </a:gs>
                  </a:gsLst>
                  <a:lin ang="0" scaled="0"/>
                </a:gradFill>
                <a:latin typeface="Segoe UI"/>
                <a:cs typeface="Segoe UI" pitchFamily="34" charset="0"/>
              </a:rPr>
              <a:t>Application to Application</a:t>
            </a:r>
          </a:p>
        </p:txBody>
      </p:sp>
      <p:sp>
        <p:nvSpPr>
          <p:cNvPr id="11" name="TextBox 10">
            <a:extLst>
              <a:ext uri="{FF2B5EF4-FFF2-40B4-BE49-F238E27FC236}">
                <a16:creationId xmlns:a16="http://schemas.microsoft.com/office/drawing/2014/main" id="{8B389930-A5B3-404B-9E30-2BFEF7AC36E7}"/>
              </a:ext>
            </a:extLst>
          </p:cNvPr>
          <p:cNvSpPr txBox="1"/>
          <p:nvPr/>
        </p:nvSpPr>
        <p:spPr>
          <a:xfrm>
            <a:off x="5956169" y="4302134"/>
            <a:ext cx="2151733" cy="374792"/>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000" spc="29">
                <a:gradFill>
                  <a:gsLst>
                    <a:gs pos="0">
                      <a:srgbClr val="1A1A1A"/>
                    </a:gs>
                    <a:gs pos="100000">
                      <a:srgbClr val="1A1A1A"/>
                    </a:gs>
                  </a:gsLst>
                  <a:lin ang="0" scaled="0"/>
                </a:gradFill>
                <a:latin typeface="Segoe UI"/>
                <a:cs typeface="Segoe UI" pitchFamily="34" charset="0"/>
              </a:rPr>
              <a:t>SaaS</a:t>
            </a:r>
          </a:p>
        </p:txBody>
      </p:sp>
      <p:sp>
        <p:nvSpPr>
          <p:cNvPr id="12" name="TextBox 10">
            <a:extLst>
              <a:ext uri="{FF2B5EF4-FFF2-40B4-BE49-F238E27FC236}">
                <a16:creationId xmlns:a16="http://schemas.microsoft.com/office/drawing/2014/main" id="{D10E637A-BAA4-4D2B-B179-EAA3639A5861}"/>
              </a:ext>
            </a:extLst>
          </p:cNvPr>
          <p:cNvSpPr txBox="1"/>
          <p:nvPr/>
        </p:nvSpPr>
        <p:spPr>
          <a:xfrm>
            <a:off x="4019427" y="4189170"/>
            <a:ext cx="1850035" cy="600719"/>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pc="29">
                <a:gradFill>
                  <a:gsLst>
                    <a:gs pos="0">
                      <a:srgbClr val="1A1A1A"/>
                    </a:gs>
                    <a:gs pos="100000">
                      <a:srgbClr val="1A1A1A"/>
                    </a:gs>
                  </a:gsLst>
                  <a:lin ang="0" scaled="0"/>
                </a:gradFill>
                <a:latin typeface="Segoe UI"/>
                <a:cs typeface="Segoe UI" pitchFamily="34" charset="0"/>
              </a:rPr>
              <a:t>Business to Business</a:t>
            </a:r>
          </a:p>
        </p:txBody>
      </p:sp>
      <p:sp>
        <p:nvSpPr>
          <p:cNvPr id="13" name="Oval 12">
            <a:extLst>
              <a:ext uri="{FF2B5EF4-FFF2-40B4-BE49-F238E27FC236}">
                <a16:creationId xmlns:a16="http://schemas.microsoft.com/office/drawing/2014/main" id="{05BAF4FF-99D5-4433-B129-92B257B2CABA}"/>
              </a:ext>
            </a:extLst>
          </p:cNvPr>
          <p:cNvSpPr/>
          <p:nvPr/>
        </p:nvSpPr>
        <p:spPr bwMode="auto">
          <a:xfrm rot="16200000">
            <a:off x="2831902" y="4011259"/>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428A1D24-20BB-4F5F-8691-39EF4EABAAA2}"/>
              </a:ext>
            </a:extLst>
          </p:cNvPr>
          <p:cNvSpPr/>
          <p:nvPr/>
        </p:nvSpPr>
        <p:spPr bwMode="auto">
          <a:xfrm rot="16200000">
            <a:off x="4877846"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E891416B-4546-457D-AC4E-432C7D3104AE}"/>
              </a:ext>
            </a:extLst>
          </p:cNvPr>
          <p:cNvSpPr/>
          <p:nvPr/>
        </p:nvSpPr>
        <p:spPr bwMode="auto">
          <a:xfrm rot="16200000">
            <a:off x="6923791"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EAFC0157-E33A-4BDC-87DE-0959361A17C6}"/>
              </a:ext>
            </a:extLst>
          </p:cNvPr>
          <p:cNvSpPr/>
          <p:nvPr/>
        </p:nvSpPr>
        <p:spPr bwMode="auto">
          <a:xfrm rot="16200000">
            <a:off x="8969736" y="4011261"/>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48DC68DF-6D51-490B-9505-A2FC7F078D22}"/>
              </a:ext>
            </a:extLst>
          </p:cNvPr>
          <p:cNvCxnSpPr>
            <a:cxnSpLocks/>
          </p:cNvCxnSpPr>
          <p:nvPr/>
        </p:nvCxnSpPr>
        <p:spPr>
          <a:xfrm>
            <a:off x="7139542"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8" name="Straight Connector 17">
            <a:extLst>
              <a:ext uri="{FF2B5EF4-FFF2-40B4-BE49-F238E27FC236}">
                <a16:creationId xmlns:a16="http://schemas.microsoft.com/office/drawing/2014/main" id="{ECE23BEE-622B-46F8-8456-0E62F3937928}"/>
              </a:ext>
            </a:extLst>
          </p:cNvPr>
          <p:cNvCxnSpPr>
            <a:cxnSpLocks/>
          </p:cNvCxnSpPr>
          <p:nvPr/>
        </p:nvCxnSpPr>
        <p:spPr>
          <a:xfrm>
            <a:off x="5086595"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9" name="Straight Connector 18">
            <a:extLst>
              <a:ext uri="{FF2B5EF4-FFF2-40B4-BE49-F238E27FC236}">
                <a16:creationId xmlns:a16="http://schemas.microsoft.com/office/drawing/2014/main" id="{4D6E45AB-1890-4581-A1BB-19077A0BF7ED}"/>
              </a:ext>
            </a:extLst>
          </p:cNvPr>
          <p:cNvCxnSpPr>
            <a:cxnSpLocks/>
          </p:cNvCxnSpPr>
          <p:nvPr/>
        </p:nvCxnSpPr>
        <p:spPr>
          <a:xfrm>
            <a:off x="3040649"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sp>
        <p:nvSpPr>
          <p:cNvPr id="28" name="car_3" title="Icon of a car with signal lines on top">
            <a:extLst>
              <a:ext uri="{FF2B5EF4-FFF2-40B4-BE49-F238E27FC236}">
                <a16:creationId xmlns:a16="http://schemas.microsoft.com/office/drawing/2014/main" id="{8E989B97-993B-4BE1-A4A8-D61430E761C2}"/>
              </a:ext>
            </a:extLst>
          </p:cNvPr>
          <p:cNvSpPr>
            <a:spLocks noChangeAspect="1" noEditPoints="1"/>
          </p:cNvSpPr>
          <p:nvPr/>
        </p:nvSpPr>
        <p:spPr bwMode="auto">
          <a:xfrm>
            <a:off x="8254329" y="3323019"/>
            <a:ext cx="556382" cy="417883"/>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a:endParaRPr>
          </a:p>
        </p:txBody>
      </p:sp>
      <p:sp>
        <p:nvSpPr>
          <p:cNvPr id="32" name="building_1" title="Icon of two tall rectangular buildings of different heights">
            <a:extLst>
              <a:ext uri="{FF2B5EF4-FFF2-40B4-BE49-F238E27FC236}">
                <a16:creationId xmlns:a16="http://schemas.microsoft.com/office/drawing/2014/main" id="{56AF6BB8-2B96-4E96-A02C-8C89D0D7B7A2}"/>
              </a:ext>
            </a:extLst>
          </p:cNvPr>
          <p:cNvSpPr>
            <a:spLocks noChangeAspect="1" noEditPoints="1"/>
          </p:cNvSpPr>
          <p:nvPr/>
        </p:nvSpPr>
        <p:spPr bwMode="auto">
          <a:xfrm>
            <a:off x="4145055" y="3193537"/>
            <a:ext cx="541624" cy="543833"/>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gradFill>
                <a:gsLst>
                  <a:gs pos="0">
                    <a:srgbClr val="505050"/>
                  </a:gs>
                  <a:gs pos="100000">
                    <a:srgbClr val="505050"/>
                  </a:gs>
                </a:gsLst>
              </a:gradFill>
              <a:latin typeface="Segoe UI"/>
            </a:endParaRPr>
          </a:p>
        </p:txBody>
      </p:sp>
      <p:sp>
        <p:nvSpPr>
          <p:cNvPr id="33" name="building_5" title="Icon of tall buildings">
            <a:extLst>
              <a:ext uri="{FF2B5EF4-FFF2-40B4-BE49-F238E27FC236}">
                <a16:creationId xmlns:a16="http://schemas.microsoft.com/office/drawing/2014/main" id="{DCE1F948-EC35-4EA3-B698-1473F04999DB}"/>
              </a:ext>
            </a:extLst>
          </p:cNvPr>
          <p:cNvSpPr>
            <a:spLocks noChangeAspect="1" noEditPoints="1"/>
          </p:cNvSpPr>
          <p:nvPr/>
        </p:nvSpPr>
        <p:spPr bwMode="auto">
          <a:xfrm>
            <a:off x="5149085" y="3149124"/>
            <a:ext cx="541624" cy="58824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35" name="arrow_6" title="Icon of two arrows pointing in opposite direction of each other">
            <a:extLst>
              <a:ext uri="{FF2B5EF4-FFF2-40B4-BE49-F238E27FC236}">
                <a16:creationId xmlns:a16="http://schemas.microsoft.com/office/drawing/2014/main" id="{9D0EFFDC-06F8-4D72-8DC8-5804448E2208}"/>
              </a:ext>
            </a:extLst>
          </p:cNvPr>
          <p:cNvSpPr>
            <a:spLocks noChangeAspect="1" noEditPoints="1"/>
          </p:cNvSpPr>
          <p:nvPr/>
        </p:nvSpPr>
        <p:spPr bwMode="auto">
          <a:xfrm>
            <a:off x="4795849" y="3434573"/>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36" name="ChatBot_F08B" title="Icon of a robotic chat bubble with a smiley face">
            <a:extLst>
              <a:ext uri="{FF2B5EF4-FFF2-40B4-BE49-F238E27FC236}">
                <a16:creationId xmlns:a16="http://schemas.microsoft.com/office/drawing/2014/main" id="{D038B65F-D4DF-463F-BC6A-02D2F5F47EDA}"/>
              </a:ext>
            </a:extLst>
          </p:cNvPr>
          <p:cNvSpPr>
            <a:spLocks noChangeAspect="1" noEditPoints="1"/>
          </p:cNvSpPr>
          <p:nvPr/>
        </p:nvSpPr>
        <p:spPr bwMode="auto">
          <a:xfrm>
            <a:off x="6347229" y="3242555"/>
            <a:ext cx="427269" cy="551879"/>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sp>
        <p:nvSpPr>
          <p:cNvPr id="38" name="server" title="Icon of a server tower">
            <a:extLst>
              <a:ext uri="{FF2B5EF4-FFF2-40B4-BE49-F238E27FC236}">
                <a16:creationId xmlns:a16="http://schemas.microsoft.com/office/drawing/2014/main" id="{AD3EE9E7-4323-45F9-B92C-C1114D3D8AE4}"/>
              </a:ext>
            </a:extLst>
          </p:cNvPr>
          <p:cNvSpPr>
            <a:spLocks noChangeAspect="1" noEditPoints="1"/>
          </p:cNvSpPr>
          <p:nvPr/>
        </p:nvSpPr>
        <p:spPr bwMode="auto">
          <a:xfrm>
            <a:off x="3116318" y="3193536"/>
            <a:ext cx="275389" cy="52306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2" name="arrow_6" title="Icon of two arrows pointing in opposite direction of each other">
            <a:extLst>
              <a:ext uri="{FF2B5EF4-FFF2-40B4-BE49-F238E27FC236}">
                <a16:creationId xmlns:a16="http://schemas.microsoft.com/office/drawing/2014/main" id="{5526B0F4-1BAC-46F1-B5FC-236AB85FE59E}"/>
              </a:ext>
            </a:extLst>
          </p:cNvPr>
          <p:cNvSpPr>
            <a:spLocks noChangeAspect="1" noEditPoints="1"/>
          </p:cNvSpPr>
          <p:nvPr/>
        </p:nvSpPr>
        <p:spPr bwMode="auto">
          <a:xfrm>
            <a:off x="2760833" y="3422202"/>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3" name="arrow_6" title="Icon of two arrows pointing in opposite direction of each other">
            <a:extLst>
              <a:ext uri="{FF2B5EF4-FFF2-40B4-BE49-F238E27FC236}">
                <a16:creationId xmlns:a16="http://schemas.microsoft.com/office/drawing/2014/main" id="{E9788904-F4BB-49BA-A192-9CCB9F4C9DD3}"/>
              </a:ext>
            </a:extLst>
          </p:cNvPr>
          <p:cNvSpPr>
            <a:spLocks noChangeAspect="1" noEditPoints="1"/>
          </p:cNvSpPr>
          <p:nvPr/>
        </p:nvSpPr>
        <p:spPr bwMode="auto">
          <a:xfrm>
            <a:off x="6856832" y="3443497"/>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4" name="arrow_6" title="Icon of two arrows pointing in opposite direction of each other">
            <a:extLst>
              <a:ext uri="{FF2B5EF4-FFF2-40B4-BE49-F238E27FC236}">
                <a16:creationId xmlns:a16="http://schemas.microsoft.com/office/drawing/2014/main" id="{DD9CC73A-BC67-4324-8C90-61558E531EF5}"/>
              </a:ext>
            </a:extLst>
          </p:cNvPr>
          <p:cNvSpPr>
            <a:spLocks noChangeAspect="1" noEditPoints="1"/>
          </p:cNvSpPr>
          <p:nvPr/>
        </p:nvSpPr>
        <p:spPr bwMode="auto">
          <a:xfrm>
            <a:off x="8898667" y="3464050"/>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6" name="cloud" title="Icon of a cloud">
            <a:extLst>
              <a:ext uri="{FF2B5EF4-FFF2-40B4-BE49-F238E27FC236}">
                <a16:creationId xmlns:a16="http://schemas.microsoft.com/office/drawing/2014/main" id="{6D119B24-D58F-4654-B577-9A324BBCB382}"/>
              </a:ext>
            </a:extLst>
          </p:cNvPr>
          <p:cNvSpPr>
            <a:spLocks noChangeAspect="1"/>
          </p:cNvSpPr>
          <p:nvPr/>
        </p:nvSpPr>
        <p:spPr bwMode="auto">
          <a:xfrm>
            <a:off x="9255514" y="3372035"/>
            <a:ext cx="541624" cy="34506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sp>
        <p:nvSpPr>
          <p:cNvPr id="27" name="CellPhone_E8EA" title="Icon of a cellphone">
            <a:extLst>
              <a:ext uri="{FF2B5EF4-FFF2-40B4-BE49-F238E27FC236}">
                <a16:creationId xmlns:a16="http://schemas.microsoft.com/office/drawing/2014/main" id="{4DBC139F-40C0-4573-A355-E0E9E9828911}"/>
              </a:ext>
            </a:extLst>
          </p:cNvPr>
          <p:cNvSpPr>
            <a:spLocks noChangeAspect="1" noEditPoints="1"/>
          </p:cNvSpPr>
          <p:nvPr/>
        </p:nvSpPr>
        <p:spPr bwMode="auto">
          <a:xfrm>
            <a:off x="2443238" y="3352700"/>
            <a:ext cx="215146" cy="35851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gradFill>
              <a:latin typeface="Segoe UI"/>
            </a:endParaRPr>
          </a:p>
        </p:txBody>
      </p:sp>
      <p:sp>
        <p:nvSpPr>
          <p:cNvPr id="40" name="Freeform: Shape 39">
            <a:extLst>
              <a:ext uri="{FF2B5EF4-FFF2-40B4-BE49-F238E27FC236}">
                <a16:creationId xmlns:a16="http://schemas.microsoft.com/office/drawing/2014/main" id="{9A93BD02-669C-4352-B9C4-64E206126ABB}"/>
              </a:ext>
            </a:extLst>
          </p:cNvPr>
          <p:cNvSpPr/>
          <p:nvPr/>
        </p:nvSpPr>
        <p:spPr bwMode="auto">
          <a:xfrm>
            <a:off x="7195187" y="3269478"/>
            <a:ext cx="785874" cy="550185"/>
          </a:xfrm>
          <a:custGeom>
            <a:avLst/>
            <a:gdLst>
              <a:gd name="connsiteX0" fmla="*/ 207358 w 785985"/>
              <a:gd name="connsiteY0" fmla="*/ 0 h 550263"/>
              <a:gd name="connsiteX1" fmla="*/ 317734 w 785985"/>
              <a:gd name="connsiteY1" fmla="*/ 45719 h 550263"/>
              <a:gd name="connsiteX2" fmla="*/ 328412 w 785985"/>
              <a:gd name="connsiteY2" fmla="*/ 61556 h 550263"/>
              <a:gd name="connsiteX3" fmla="*/ 333007 w 785985"/>
              <a:gd name="connsiteY3" fmla="*/ 54740 h 550263"/>
              <a:gd name="connsiteX4" fmla="*/ 426206 w 785985"/>
              <a:gd name="connsiteY4" fmla="*/ 16136 h 550263"/>
              <a:gd name="connsiteX5" fmla="*/ 519405 w 785985"/>
              <a:gd name="connsiteY5" fmla="*/ 54740 h 550263"/>
              <a:gd name="connsiteX6" fmla="*/ 543682 w 785985"/>
              <a:gd name="connsiteY6" fmla="*/ 90747 h 550263"/>
              <a:gd name="connsiteX7" fmla="*/ 547648 w 785985"/>
              <a:gd name="connsiteY7" fmla="*/ 88073 h 550263"/>
              <a:gd name="connsiteX8" fmla="*/ 614426 w 785985"/>
              <a:gd name="connsiteY8" fmla="*/ 74591 h 550263"/>
              <a:gd name="connsiteX9" fmla="*/ 785985 w 785985"/>
              <a:gd name="connsiteY9" fmla="*/ 246150 h 550263"/>
              <a:gd name="connsiteX10" fmla="*/ 614426 w 785985"/>
              <a:gd name="connsiteY10" fmla="*/ 417709 h 550263"/>
              <a:gd name="connsiteX11" fmla="*/ 578645 w 785985"/>
              <a:gd name="connsiteY11" fmla="*/ 412299 h 550263"/>
              <a:gd name="connsiteX12" fmla="*/ 562213 w 785985"/>
              <a:gd name="connsiteY12" fmla="*/ 436671 h 550263"/>
              <a:gd name="connsiteX13" fmla="*/ 469014 w 785985"/>
              <a:gd name="connsiteY13" fmla="*/ 475275 h 550263"/>
              <a:gd name="connsiteX14" fmla="*/ 420387 w 785985"/>
              <a:gd name="connsiteY14" fmla="*/ 465458 h 550263"/>
              <a:gd name="connsiteX15" fmla="*/ 390833 w 785985"/>
              <a:gd name="connsiteY15" fmla="*/ 509293 h 550263"/>
              <a:gd name="connsiteX16" fmla="*/ 291922 w 785985"/>
              <a:gd name="connsiteY16" fmla="*/ 550263 h 550263"/>
              <a:gd name="connsiteX17" fmla="*/ 163034 w 785985"/>
              <a:gd name="connsiteY17" fmla="*/ 464831 h 550263"/>
              <a:gd name="connsiteX18" fmla="*/ 161963 w 785985"/>
              <a:gd name="connsiteY18" fmla="*/ 459526 h 550263"/>
              <a:gd name="connsiteX19" fmla="*/ 135168 w 785985"/>
              <a:gd name="connsiteY19" fmla="*/ 464936 h 550263"/>
              <a:gd name="connsiteX20" fmla="*/ 0 w 785985"/>
              <a:gd name="connsiteY20" fmla="*/ 329768 h 550263"/>
              <a:gd name="connsiteX21" fmla="*/ 39590 w 785985"/>
              <a:gd name="connsiteY21" fmla="*/ 234190 h 550263"/>
              <a:gd name="connsiteX22" fmla="*/ 64083 w 785985"/>
              <a:gd name="connsiteY22" fmla="*/ 217676 h 550263"/>
              <a:gd name="connsiteX23" fmla="*/ 63529 w 785985"/>
              <a:gd name="connsiteY23" fmla="*/ 216854 h 550263"/>
              <a:gd name="connsiteX24" fmla="*/ 51263 w 785985"/>
              <a:gd name="connsiteY24" fmla="*/ 156095 h 550263"/>
              <a:gd name="connsiteX25" fmla="*/ 207358 w 785985"/>
              <a:gd name="connsiteY25" fmla="*/ 0 h 5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5985" h="550263">
                <a:moveTo>
                  <a:pt x="207358" y="0"/>
                </a:moveTo>
                <a:cubicBezTo>
                  <a:pt x="250463" y="0"/>
                  <a:pt x="289487" y="17471"/>
                  <a:pt x="317734" y="45719"/>
                </a:cubicBezTo>
                <a:lnTo>
                  <a:pt x="328412" y="61556"/>
                </a:lnTo>
                <a:lnTo>
                  <a:pt x="333007" y="54740"/>
                </a:lnTo>
                <a:cubicBezTo>
                  <a:pt x="356859" y="30888"/>
                  <a:pt x="389810" y="16136"/>
                  <a:pt x="426206" y="16136"/>
                </a:cubicBezTo>
                <a:cubicBezTo>
                  <a:pt x="462603" y="16136"/>
                  <a:pt x="495553" y="30888"/>
                  <a:pt x="519405" y="54740"/>
                </a:cubicBezTo>
                <a:lnTo>
                  <a:pt x="543682" y="90747"/>
                </a:lnTo>
                <a:lnTo>
                  <a:pt x="547648" y="88073"/>
                </a:lnTo>
                <a:cubicBezTo>
                  <a:pt x="568173" y="79392"/>
                  <a:pt x="590739" y="74591"/>
                  <a:pt x="614426" y="74591"/>
                </a:cubicBezTo>
                <a:cubicBezTo>
                  <a:pt x="709175" y="74591"/>
                  <a:pt x="785985" y="151401"/>
                  <a:pt x="785985" y="246150"/>
                </a:cubicBezTo>
                <a:cubicBezTo>
                  <a:pt x="785985" y="340899"/>
                  <a:pt x="709175" y="417709"/>
                  <a:pt x="614426" y="417709"/>
                </a:cubicBezTo>
                <a:lnTo>
                  <a:pt x="578645" y="412299"/>
                </a:lnTo>
                <a:lnTo>
                  <a:pt x="562213" y="436671"/>
                </a:lnTo>
                <a:cubicBezTo>
                  <a:pt x="538362" y="460523"/>
                  <a:pt x="505411" y="475275"/>
                  <a:pt x="469014" y="475275"/>
                </a:cubicBezTo>
                <a:lnTo>
                  <a:pt x="420387" y="465458"/>
                </a:lnTo>
                <a:lnTo>
                  <a:pt x="390833" y="509293"/>
                </a:lnTo>
                <a:cubicBezTo>
                  <a:pt x="365519" y="534607"/>
                  <a:pt x="330549" y="550263"/>
                  <a:pt x="291922" y="550263"/>
                </a:cubicBezTo>
                <a:cubicBezTo>
                  <a:pt x="233982" y="550263"/>
                  <a:pt x="184269" y="515036"/>
                  <a:pt x="163034" y="464831"/>
                </a:cubicBezTo>
                <a:lnTo>
                  <a:pt x="161963" y="459526"/>
                </a:lnTo>
                <a:lnTo>
                  <a:pt x="135168" y="464936"/>
                </a:lnTo>
                <a:cubicBezTo>
                  <a:pt x="60517" y="464936"/>
                  <a:pt x="0" y="404419"/>
                  <a:pt x="0" y="329768"/>
                </a:cubicBezTo>
                <a:cubicBezTo>
                  <a:pt x="0" y="292443"/>
                  <a:pt x="15129" y="258651"/>
                  <a:pt x="39590" y="234190"/>
                </a:cubicBezTo>
                <a:lnTo>
                  <a:pt x="64083" y="217676"/>
                </a:lnTo>
                <a:lnTo>
                  <a:pt x="63529" y="216854"/>
                </a:lnTo>
                <a:cubicBezTo>
                  <a:pt x="55631" y="198179"/>
                  <a:pt x="51263" y="177647"/>
                  <a:pt x="51263" y="156095"/>
                </a:cubicBezTo>
                <a:cubicBezTo>
                  <a:pt x="51263" y="69886"/>
                  <a:pt x="121149" y="0"/>
                  <a:pt x="207358"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pic>
        <p:nvPicPr>
          <p:cNvPr id="4" name="Picture 3">
            <a:extLst>
              <a:ext uri="{FF2B5EF4-FFF2-40B4-BE49-F238E27FC236}">
                <a16:creationId xmlns:a16="http://schemas.microsoft.com/office/drawing/2014/main" id="{98FF5916-2785-436B-B05A-DF118CEABDA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t="1" r="3781" b="9844"/>
          <a:stretch/>
        </p:blipFill>
        <p:spPr>
          <a:xfrm>
            <a:off x="7321770" y="3438045"/>
            <a:ext cx="532707" cy="170195"/>
          </a:xfrm>
          <a:prstGeom prst="rect">
            <a:avLst/>
          </a:prstGeom>
        </p:spPr>
      </p:pic>
      <p:sp>
        <p:nvSpPr>
          <p:cNvPr id="6" name="Title 5">
            <a:extLst>
              <a:ext uri="{FF2B5EF4-FFF2-40B4-BE49-F238E27FC236}">
                <a16:creationId xmlns:a16="http://schemas.microsoft.com/office/drawing/2014/main" id="{3439F32F-04C8-44A9-8903-081158EAA648}"/>
              </a:ext>
            </a:extLst>
          </p:cNvPr>
          <p:cNvSpPr>
            <a:spLocks noGrp="1"/>
          </p:cNvSpPr>
          <p:nvPr>
            <p:ph type="title"/>
          </p:nvPr>
        </p:nvSpPr>
        <p:spPr/>
        <p:txBody>
          <a:bodyPr/>
          <a:lstStyle/>
          <a:p>
            <a:r>
              <a:rPr lang="en-US" dirty="0"/>
              <a:t>Integration scenarios</a:t>
            </a:r>
            <a:endParaRPr lang="nl-NL" dirty="0"/>
          </a:p>
        </p:txBody>
      </p:sp>
      <p:sp>
        <p:nvSpPr>
          <p:cNvPr id="2" name="Content Placeholder 1">
            <a:extLst>
              <a:ext uri="{FF2B5EF4-FFF2-40B4-BE49-F238E27FC236}">
                <a16:creationId xmlns:a16="http://schemas.microsoft.com/office/drawing/2014/main" id="{26B2D007-05F4-451A-AF5B-0CB889D43DBE}"/>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91809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9" presetClass="emph" presetSubtype="0" grpId="1" nodeType="withEffect">
                                  <p:stCondLst>
                                    <p:cond delay="0"/>
                                  </p:stCondLst>
                                  <p:childTnLst>
                                    <p:set>
                                      <p:cBhvr>
                                        <p:cTn id="41" dur="indefinite"/>
                                        <p:tgtEl>
                                          <p:spTgt spid="10"/>
                                        </p:tgtEl>
                                        <p:attrNameLst>
                                          <p:attrName>style.opacity</p:attrName>
                                        </p:attrNameLst>
                                      </p:cBhvr>
                                      <p:to>
                                        <p:strVal val="0.25"/>
                                      </p:to>
                                    </p:set>
                                    <p:animEffect filter="image" prLst="opacity: 0.25">
                                      <p:cBhvr rctx="IE">
                                        <p:cTn id="42" dur="indefinite"/>
                                        <p:tgtEl>
                                          <p:spTgt spid="10"/>
                                        </p:tgtEl>
                                      </p:cBhvr>
                                    </p:animEffect>
                                  </p:childTnLst>
                                </p:cTn>
                              </p:par>
                              <p:par>
                                <p:cTn id="43" presetID="9" presetClass="emph" presetSubtype="0" grpId="1" nodeType="withEffect">
                                  <p:stCondLst>
                                    <p:cond delay="0"/>
                                  </p:stCondLst>
                                  <p:childTnLst>
                                    <p:set>
                                      <p:cBhvr>
                                        <p:cTn id="44" dur="indefinite"/>
                                        <p:tgtEl>
                                          <p:spTgt spid="38"/>
                                        </p:tgtEl>
                                        <p:attrNameLst>
                                          <p:attrName>style.opacity</p:attrName>
                                        </p:attrNameLst>
                                      </p:cBhvr>
                                      <p:to>
                                        <p:strVal val="0.25"/>
                                      </p:to>
                                    </p:set>
                                    <p:animEffect filter="image" prLst="opacity: 0.25">
                                      <p:cBhvr rctx="IE">
                                        <p:cTn id="45" dur="indefinite"/>
                                        <p:tgtEl>
                                          <p:spTgt spid="38"/>
                                        </p:tgtEl>
                                      </p:cBhvr>
                                    </p:animEffect>
                                  </p:childTnLst>
                                </p:cTn>
                              </p:par>
                              <p:par>
                                <p:cTn id="46" presetID="9" presetClass="emph" presetSubtype="0" grpId="1" nodeType="withEffect">
                                  <p:stCondLst>
                                    <p:cond delay="0"/>
                                  </p:stCondLst>
                                  <p:childTnLst>
                                    <p:set>
                                      <p:cBhvr>
                                        <p:cTn id="47" dur="indefinite"/>
                                        <p:tgtEl>
                                          <p:spTgt spid="22"/>
                                        </p:tgtEl>
                                        <p:attrNameLst>
                                          <p:attrName>style.opacity</p:attrName>
                                        </p:attrNameLst>
                                      </p:cBhvr>
                                      <p:to>
                                        <p:strVal val="0.25"/>
                                      </p:to>
                                    </p:set>
                                    <p:animEffect filter="image" prLst="opacity: 0.25">
                                      <p:cBhvr rctx="IE">
                                        <p:cTn id="48" dur="indefinite"/>
                                        <p:tgtEl>
                                          <p:spTgt spid="22"/>
                                        </p:tgtEl>
                                      </p:cBhvr>
                                    </p:animEffect>
                                  </p:childTnLst>
                                </p:cTn>
                              </p:par>
                              <p:par>
                                <p:cTn id="49" presetID="9" presetClass="emph" presetSubtype="0" grpId="1" nodeType="withEffect">
                                  <p:stCondLst>
                                    <p:cond delay="0"/>
                                  </p:stCondLst>
                                  <p:childTnLst>
                                    <p:set>
                                      <p:cBhvr>
                                        <p:cTn id="50" dur="indefinite"/>
                                        <p:tgtEl>
                                          <p:spTgt spid="27"/>
                                        </p:tgtEl>
                                        <p:attrNameLst>
                                          <p:attrName>style.opacity</p:attrName>
                                        </p:attrNameLst>
                                      </p:cBhvr>
                                      <p:to>
                                        <p:strVal val="0.25"/>
                                      </p:to>
                                    </p:set>
                                    <p:animEffect filter="image" prLst="opacity: 0.25">
                                      <p:cBhvr rctx="IE">
                                        <p:cTn id="51" dur="indefinite"/>
                                        <p:tgtEl>
                                          <p:spTgt spid="27"/>
                                        </p:tgtEl>
                                      </p:cBhvr>
                                    </p:animEffect>
                                  </p:childTnLst>
                                </p:cTn>
                              </p:par>
                              <p:par>
                                <p:cTn id="52" presetID="9" presetClass="emph" presetSubtype="0" grpId="1" nodeType="withEffect">
                                  <p:stCondLst>
                                    <p:cond delay="0"/>
                                  </p:stCondLst>
                                  <p:childTnLst>
                                    <p:set>
                                      <p:cBhvr>
                                        <p:cTn id="53" dur="indefinite"/>
                                        <p:tgtEl>
                                          <p:spTgt spid="13"/>
                                        </p:tgtEl>
                                        <p:attrNameLst>
                                          <p:attrName>style.opacity</p:attrName>
                                        </p:attrNameLst>
                                      </p:cBhvr>
                                      <p:to>
                                        <p:strVal val="0.25"/>
                                      </p:to>
                                    </p:set>
                                    <p:animEffect filter="image" prLst="opacity: 0.25">
                                      <p:cBhvr rctx="IE">
                                        <p:cTn id="54" dur="indefinite"/>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par>
                                <p:cTn id="78" presetID="9" presetClass="emph" presetSubtype="0" grpId="1" nodeType="withEffect">
                                  <p:stCondLst>
                                    <p:cond delay="0"/>
                                  </p:stCondLst>
                                  <p:childTnLst>
                                    <p:set>
                                      <p:cBhvr>
                                        <p:cTn id="79" dur="indefinite"/>
                                        <p:tgtEl>
                                          <p:spTgt spid="12"/>
                                        </p:tgtEl>
                                        <p:attrNameLst>
                                          <p:attrName>style.opacity</p:attrName>
                                        </p:attrNameLst>
                                      </p:cBhvr>
                                      <p:to>
                                        <p:strVal val="0.25"/>
                                      </p:to>
                                    </p:set>
                                    <p:animEffect filter="image" prLst="opacity: 0.25">
                                      <p:cBhvr rctx="IE">
                                        <p:cTn id="80" dur="indefinite"/>
                                        <p:tgtEl>
                                          <p:spTgt spid="12"/>
                                        </p:tgtEl>
                                      </p:cBhvr>
                                    </p:animEffect>
                                  </p:childTnLst>
                                </p:cTn>
                              </p:par>
                              <p:par>
                                <p:cTn id="81" presetID="9" presetClass="emph" presetSubtype="0" nodeType="withEffect">
                                  <p:stCondLst>
                                    <p:cond delay="0"/>
                                  </p:stCondLst>
                                  <p:childTnLst>
                                    <p:set>
                                      <p:cBhvr>
                                        <p:cTn id="82" dur="indefinite"/>
                                        <p:tgtEl>
                                          <p:spTgt spid="19"/>
                                        </p:tgtEl>
                                        <p:attrNameLst>
                                          <p:attrName>style.opacity</p:attrName>
                                        </p:attrNameLst>
                                      </p:cBhvr>
                                      <p:to>
                                        <p:strVal val="0.25"/>
                                      </p:to>
                                    </p:set>
                                    <p:animEffect filter="image" prLst="opacity: 0.25">
                                      <p:cBhvr rctx="IE">
                                        <p:cTn id="83" dur="indefinite"/>
                                        <p:tgtEl>
                                          <p:spTgt spid="19"/>
                                        </p:tgtEl>
                                      </p:cBhvr>
                                    </p:animEffect>
                                  </p:childTnLst>
                                </p:cTn>
                              </p:par>
                              <p:par>
                                <p:cTn id="84" presetID="9" presetClass="emph" presetSubtype="0" grpId="1" nodeType="withEffect">
                                  <p:stCondLst>
                                    <p:cond delay="0"/>
                                  </p:stCondLst>
                                  <p:childTnLst>
                                    <p:set>
                                      <p:cBhvr>
                                        <p:cTn id="85" dur="indefinite"/>
                                        <p:tgtEl>
                                          <p:spTgt spid="14"/>
                                        </p:tgtEl>
                                        <p:attrNameLst>
                                          <p:attrName>style.opacity</p:attrName>
                                        </p:attrNameLst>
                                      </p:cBhvr>
                                      <p:to>
                                        <p:strVal val="0.25"/>
                                      </p:to>
                                    </p:set>
                                    <p:animEffect filter="image" prLst="opacity: 0.25">
                                      <p:cBhvr rctx="IE">
                                        <p:cTn id="86" dur="indefinite"/>
                                        <p:tgtEl>
                                          <p:spTgt spid="14"/>
                                        </p:tgtEl>
                                      </p:cBhvr>
                                    </p:animEffect>
                                  </p:childTnLst>
                                </p:cTn>
                              </p:par>
                              <p:par>
                                <p:cTn id="87" presetID="9" presetClass="emph" presetSubtype="0" grpId="1" nodeType="withEffect">
                                  <p:stCondLst>
                                    <p:cond delay="0"/>
                                  </p:stCondLst>
                                  <p:childTnLst>
                                    <p:set>
                                      <p:cBhvr>
                                        <p:cTn id="88" dur="indefinite"/>
                                        <p:tgtEl>
                                          <p:spTgt spid="32"/>
                                        </p:tgtEl>
                                        <p:attrNameLst>
                                          <p:attrName>style.opacity</p:attrName>
                                        </p:attrNameLst>
                                      </p:cBhvr>
                                      <p:to>
                                        <p:strVal val="0.25"/>
                                      </p:to>
                                    </p:set>
                                    <p:animEffect filter="image" prLst="opacity: 0.25">
                                      <p:cBhvr rctx="IE">
                                        <p:cTn id="89" dur="indefinite"/>
                                        <p:tgtEl>
                                          <p:spTgt spid="32"/>
                                        </p:tgtEl>
                                      </p:cBhvr>
                                    </p:animEffect>
                                  </p:childTnLst>
                                </p:cTn>
                              </p:par>
                              <p:par>
                                <p:cTn id="90" presetID="9" presetClass="emph" presetSubtype="0" grpId="1" nodeType="withEffect">
                                  <p:stCondLst>
                                    <p:cond delay="0"/>
                                  </p:stCondLst>
                                  <p:childTnLst>
                                    <p:set>
                                      <p:cBhvr>
                                        <p:cTn id="91" dur="indefinite"/>
                                        <p:tgtEl>
                                          <p:spTgt spid="33"/>
                                        </p:tgtEl>
                                        <p:attrNameLst>
                                          <p:attrName>style.opacity</p:attrName>
                                        </p:attrNameLst>
                                      </p:cBhvr>
                                      <p:to>
                                        <p:strVal val="0.25"/>
                                      </p:to>
                                    </p:set>
                                    <p:animEffect filter="image" prLst="opacity: 0.25">
                                      <p:cBhvr rctx="IE">
                                        <p:cTn id="92" dur="indefinite"/>
                                        <p:tgtEl>
                                          <p:spTgt spid="33"/>
                                        </p:tgtEl>
                                      </p:cBhvr>
                                    </p:animEffect>
                                  </p:childTnLst>
                                </p:cTn>
                              </p:par>
                              <p:par>
                                <p:cTn id="93" presetID="9" presetClass="emph" presetSubtype="0" grpId="1" nodeType="withEffect">
                                  <p:stCondLst>
                                    <p:cond delay="0"/>
                                  </p:stCondLst>
                                  <p:childTnLst>
                                    <p:set>
                                      <p:cBhvr>
                                        <p:cTn id="94" dur="indefinite"/>
                                        <p:tgtEl>
                                          <p:spTgt spid="35"/>
                                        </p:tgtEl>
                                        <p:attrNameLst>
                                          <p:attrName>style.opacity</p:attrName>
                                        </p:attrNameLst>
                                      </p:cBhvr>
                                      <p:to>
                                        <p:strVal val="0.25"/>
                                      </p:to>
                                    </p:set>
                                    <p:animEffect filter="image" prLst="opacity: 0.25">
                                      <p:cBhvr rctx="IE">
                                        <p:cTn id="95" dur="indefinite"/>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500"/>
                                        <p:tgtEl>
                                          <p:spTgt spid="2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par>
                                <p:cTn id="113" presetID="10" presetClass="entr" presetSubtype="0" fill="hold" nodeType="with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par>
                                <p:cTn id="116" presetID="9" presetClass="emph" presetSubtype="0" grpId="1" nodeType="withEffect">
                                  <p:stCondLst>
                                    <p:cond delay="0"/>
                                  </p:stCondLst>
                                  <p:childTnLst>
                                    <p:set>
                                      <p:cBhvr>
                                        <p:cTn id="117" dur="indefinite"/>
                                        <p:tgtEl>
                                          <p:spTgt spid="11"/>
                                        </p:tgtEl>
                                        <p:attrNameLst>
                                          <p:attrName>style.opacity</p:attrName>
                                        </p:attrNameLst>
                                      </p:cBhvr>
                                      <p:to>
                                        <p:strVal val="0.25"/>
                                      </p:to>
                                    </p:set>
                                    <p:animEffect filter="image" prLst="opacity: 0.25">
                                      <p:cBhvr rctx="IE">
                                        <p:cTn id="118" dur="indefinite"/>
                                        <p:tgtEl>
                                          <p:spTgt spid="11"/>
                                        </p:tgtEl>
                                      </p:cBhvr>
                                    </p:animEffect>
                                  </p:childTnLst>
                                </p:cTn>
                              </p:par>
                              <p:par>
                                <p:cTn id="119" presetID="9" presetClass="emph" presetSubtype="0" grpId="1" nodeType="withEffect">
                                  <p:stCondLst>
                                    <p:cond delay="0"/>
                                  </p:stCondLst>
                                  <p:childTnLst>
                                    <p:set>
                                      <p:cBhvr>
                                        <p:cTn id="120" dur="indefinite"/>
                                        <p:tgtEl>
                                          <p:spTgt spid="15"/>
                                        </p:tgtEl>
                                        <p:attrNameLst>
                                          <p:attrName>style.opacity</p:attrName>
                                        </p:attrNameLst>
                                      </p:cBhvr>
                                      <p:to>
                                        <p:strVal val="0.25"/>
                                      </p:to>
                                    </p:set>
                                    <p:animEffect filter="image" prLst="opacity: 0.25">
                                      <p:cBhvr rctx="IE">
                                        <p:cTn id="121" dur="indefinite"/>
                                        <p:tgtEl>
                                          <p:spTgt spid="15"/>
                                        </p:tgtEl>
                                      </p:cBhvr>
                                    </p:animEffect>
                                  </p:childTnLst>
                                </p:cTn>
                              </p:par>
                              <p:par>
                                <p:cTn id="122" presetID="9" presetClass="emph" presetSubtype="0" nodeType="withEffect">
                                  <p:stCondLst>
                                    <p:cond delay="0"/>
                                  </p:stCondLst>
                                  <p:childTnLst>
                                    <p:set>
                                      <p:cBhvr>
                                        <p:cTn id="123" dur="indefinite"/>
                                        <p:tgtEl>
                                          <p:spTgt spid="18"/>
                                        </p:tgtEl>
                                        <p:attrNameLst>
                                          <p:attrName>style.opacity</p:attrName>
                                        </p:attrNameLst>
                                      </p:cBhvr>
                                      <p:to>
                                        <p:strVal val="0.25"/>
                                      </p:to>
                                    </p:set>
                                    <p:animEffect filter="image" prLst="opacity: 0.25">
                                      <p:cBhvr rctx="IE">
                                        <p:cTn id="124" dur="indefinite"/>
                                        <p:tgtEl>
                                          <p:spTgt spid="18"/>
                                        </p:tgtEl>
                                      </p:cBhvr>
                                    </p:animEffect>
                                  </p:childTnLst>
                                </p:cTn>
                              </p:par>
                              <p:par>
                                <p:cTn id="125" presetID="9" presetClass="emph" presetSubtype="0" grpId="1" nodeType="withEffect">
                                  <p:stCondLst>
                                    <p:cond delay="0"/>
                                  </p:stCondLst>
                                  <p:childTnLst>
                                    <p:set>
                                      <p:cBhvr>
                                        <p:cTn id="126" dur="indefinite"/>
                                        <p:tgtEl>
                                          <p:spTgt spid="36"/>
                                        </p:tgtEl>
                                        <p:attrNameLst>
                                          <p:attrName>style.opacity</p:attrName>
                                        </p:attrNameLst>
                                      </p:cBhvr>
                                      <p:to>
                                        <p:strVal val="0.25"/>
                                      </p:to>
                                    </p:set>
                                    <p:animEffect filter="image" prLst="opacity: 0.25">
                                      <p:cBhvr rctx="IE">
                                        <p:cTn id="127" dur="indefinite"/>
                                        <p:tgtEl>
                                          <p:spTgt spid="36"/>
                                        </p:tgtEl>
                                      </p:cBhvr>
                                    </p:animEffect>
                                  </p:childTnLst>
                                </p:cTn>
                              </p:par>
                              <p:par>
                                <p:cTn id="128" presetID="9" presetClass="emph" presetSubtype="0" grpId="1" nodeType="withEffect">
                                  <p:stCondLst>
                                    <p:cond delay="0"/>
                                  </p:stCondLst>
                                  <p:childTnLst>
                                    <p:set>
                                      <p:cBhvr>
                                        <p:cTn id="129" dur="indefinite"/>
                                        <p:tgtEl>
                                          <p:spTgt spid="23"/>
                                        </p:tgtEl>
                                        <p:attrNameLst>
                                          <p:attrName>style.opacity</p:attrName>
                                        </p:attrNameLst>
                                      </p:cBhvr>
                                      <p:to>
                                        <p:strVal val="0.25"/>
                                      </p:to>
                                    </p:set>
                                    <p:animEffect filter="image" prLst="opacity: 0.25">
                                      <p:cBhvr rctx="IE">
                                        <p:cTn id="130" dur="indefinite"/>
                                        <p:tgtEl>
                                          <p:spTgt spid="23"/>
                                        </p:tgtEl>
                                      </p:cBhvr>
                                    </p:animEffect>
                                  </p:childTnLst>
                                </p:cTn>
                              </p:par>
                              <p:par>
                                <p:cTn id="131" presetID="9" presetClass="emph" presetSubtype="0" grpId="1" nodeType="withEffect">
                                  <p:stCondLst>
                                    <p:cond delay="0"/>
                                  </p:stCondLst>
                                  <p:childTnLst>
                                    <p:set>
                                      <p:cBhvr>
                                        <p:cTn id="132" dur="indefinite"/>
                                        <p:tgtEl>
                                          <p:spTgt spid="40"/>
                                        </p:tgtEl>
                                        <p:attrNameLst>
                                          <p:attrName>style.opacity</p:attrName>
                                        </p:attrNameLst>
                                      </p:cBhvr>
                                      <p:to>
                                        <p:strVal val="0.25"/>
                                      </p:to>
                                    </p:set>
                                    <p:animEffect filter="image" prLst="opacity: 0.25">
                                      <p:cBhvr rctx="IE">
                                        <p:cTn id="133" dur="indefinite"/>
                                        <p:tgtEl>
                                          <p:spTgt spid="40"/>
                                        </p:tgtEl>
                                      </p:cBhvr>
                                    </p:animEffect>
                                  </p:childTnLst>
                                </p:cTn>
                              </p:par>
                              <p:par>
                                <p:cTn id="134" presetID="9" presetClass="emph" presetSubtype="0" nodeType="withEffect">
                                  <p:stCondLst>
                                    <p:cond delay="0"/>
                                  </p:stCondLst>
                                  <p:childTnLst>
                                    <p:set>
                                      <p:cBhvr>
                                        <p:cTn id="135" dur="indefinite"/>
                                        <p:tgtEl>
                                          <p:spTgt spid="4"/>
                                        </p:tgtEl>
                                        <p:attrNameLst>
                                          <p:attrName>style.opacity</p:attrName>
                                        </p:attrNameLst>
                                      </p:cBhvr>
                                      <p:to>
                                        <p:strVal val="0.25"/>
                                      </p:to>
                                    </p:set>
                                    <p:animEffect filter="image" prLst="opacity: 0.25">
                                      <p:cBhvr rctx="IE">
                                        <p:cTn id="136"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p:bldP spid="11" grpId="1"/>
      <p:bldP spid="12" grpId="0"/>
      <p:bldP spid="12" grpId="1"/>
      <p:bldP spid="13" grpId="0" animBg="1"/>
      <p:bldP spid="13" grpId="1" animBg="1"/>
      <p:bldP spid="14" grpId="0" animBg="1"/>
      <p:bldP spid="14" grpId="1" animBg="1"/>
      <p:bldP spid="15" grpId="0" animBg="1"/>
      <p:bldP spid="15" grpId="1" animBg="1"/>
      <p:bldP spid="16" grpId="0" animBg="1"/>
      <p:bldP spid="28" grpId="0" animBg="1"/>
      <p:bldP spid="32" grpId="0" animBg="1"/>
      <p:bldP spid="32" grpId="1" animBg="1"/>
      <p:bldP spid="33" grpId="0" animBg="1"/>
      <p:bldP spid="33" grpId="1" animBg="1"/>
      <p:bldP spid="35" grpId="0" animBg="1"/>
      <p:bldP spid="35" grpId="1" animBg="1"/>
      <p:bldP spid="36" grpId="0" animBg="1"/>
      <p:bldP spid="36" grpId="1" animBg="1"/>
      <p:bldP spid="38" grpId="0" animBg="1"/>
      <p:bldP spid="38" grpId="1" animBg="1"/>
      <p:bldP spid="22" grpId="0" animBg="1"/>
      <p:bldP spid="22" grpId="1" animBg="1"/>
      <p:bldP spid="23" grpId="0" animBg="1"/>
      <p:bldP spid="23" grpId="1" animBg="1"/>
      <p:bldP spid="24" grpId="0" animBg="1"/>
      <p:bldP spid="26" grpId="0" animBg="1"/>
      <p:bldP spid="27" grpId="0" animBg="1"/>
      <p:bldP spid="27" grpId="1" animBg="1"/>
      <p:bldP spid="40" grpId="0" animBg="1"/>
      <p:bldP spid="4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6F8FB053-736E-43ED-A1F4-C55737F82CF2}"/>
              </a:ext>
            </a:extLst>
          </p:cNvPr>
          <p:cNvSpPr txBox="1"/>
          <p:nvPr/>
        </p:nvSpPr>
        <p:spPr>
          <a:xfrm>
            <a:off x="8130630" y="4254216"/>
            <a:ext cx="1804963" cy="699878"/>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a:gradFill>
                  <a:gsLst>
                    <a:gs pos="0">
                      <a:srgbClr val="1A1A1A"/>
                    </a:gs>
                    <a:gs pos="100000">
                      <a:srgbClr val="1A1A1A"/>
                    </a:gs>
                  </a:gsLst>
                  <a:lin ang="0" scaled="0"/>
                </a:gradFill>
                <a:latin typeface="Segoe UI"/>
                <a:cs typeface="Segoe UI" pitchFamily="34" charset="0"/>
              </a:rPr>
              <a:t>On-premises or cloud</a:t>
            </a:r>
          </a:p>
        </p:txBody>
      </p:sp>
      <p:sp>
        <p:nvSpPr>
          <p:cNvPr id="10" name="TextBox 10">
            <a:extLst>
              <a:ext uri="{FF2B5EF4-FFF2-40B4-BE49-F238E27FC236}">
                <a16:creationId xmlns:a16="http://schemas.microsoft.com/office/drawing/2014/main" id="{77EAA099-CE3C-42FB-827F-37C57AEEBC36}"/>
              </a:ext>
            </a:extLst>
          </p:cNvPr>
          <p:cNvSpPr txBox="1"/>
          <p:nvPr/>
        </p:nvSpPr>
        <p:spPr>
          <a:xfrm>
            <a:off x="1882788" y="4254216"/>
            <a:ext cx="2151733" cy="713811"/>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dirty="0">
                <a:gradFill>
                  <a:gsLst>
                    <a:gs pos="0">
                      <a:srgbClr val="1A1A1A"/>
                    </a:gs>
                    <a:gs pos="100000">
                      <a:srgbClr val="1A1A1A"/>
                    </a:gs>
                  </a:gsLst>
                  <a:lin ang="0" scaled="0"/>
                </a:gradFill>
                <a:latin typeface="Segoe UI"/>
                <a:cs typeface="Segoe UI" pitchFamily="34" charset="0"/>
              </a:rPr>
              <a:t>Interfaces </a:t>
            </a:r>
            <a:br>
              <a:rPr lang="en-US" sz="2200" spc="29" dirty="0">
                <a:gradFill>
                  <a:gsLst>
                    <a:gs pos="0">
                      <a:srgbClr val="1A1A1A"/>
                    </a:gs>
                    <a:gs pos="100000">
                      <a:srgbClr val="1A1A1A"/>
                    </a:gs>
                  </a:gsLst>
                  <a:lin ang="0" scaled="0"/>
                </a:gradFill>
                <a:latin typeface="Segoe UI"/>
                <a:cs typeface="Segoe UI" pitchFamily="34" charset="0"/>
              </a:rPr>
            </a:br>
            <a:r>
              <a:rPr lang="en-US" sz="2200" spc="29" dirty="0">
                <a:gradFill>
                  <a:gsLst>
                    <a:gs pos="0">
                      <a:srgbClr val="1A1A1A"/>
                    </a:gs>
                    <a:gs pos="100000">
                      <a:srgbClr val="1A1A1A"/>
                    </a:gs>
                  </a:gsLst>
                  <a:lin ang="0" scaled="0"/>
                </a:gradFill>
                <a:latin typeface="Segoe UI"/>
                <a:cs typeface="Segoe UI" pitchFamily="34" charset="0"/>
              </a:rPr>
              <a:t>and APIs</a:t>
            </a:r>
          </a:p>
        </p:txBody>
      </p:sp>
      <p:sp>
        <p:nvSpPr>
          <p:cNvPr id="11" name="TextBox 10">
            <a:extLst>
              <a:ext uri="{FF2B5EF4-FFF2-40B4-BE49-F238E27FC236}">
                <a16:creationId xmlns:a16="http://schemas.microsoft.com/office/drawing/2014/main" id="{8B389930-A5B3-404B-9E30-2BFEF7AC36E7}"/>
              </a:ext>
            </a:extLst>
          </p:cNvPr>
          <p:cNvSpPr txBox="1"/>
          <p:nvPr/>
        </p:nvSpPr>
        <p:spPr>
          <a:xfrm>
            <a:off x="5956169" y="4254216"/>
            <a:ext cx="2151733" cy="1024558"/>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a:gradFill>
                  <a:gsLst>
                    <a:gs pos="0">
                      <a:srgbClr val="1A1A1A"/>
                    </a:gs>
                    <a:gs pos="100000">
                      <a:srgbClr val="1A1A1A"/>
                    </a:gs>
                  </a:gsLst>
                  <a:lin ang="0" scaled="0"/>
                </a:gradFill>
                <a:latin typeface="Segoe UI"/>
                <a:cs typeface="Segoe UI" pitchFamily="34" charset="0"/>
              </a:rPr>
              <a:t>Service-oriented and distributed</a:t>
            </a:r>
          </a:p>
        </p:txBody>
      </p:sp>
      <p:sp>
        <p:nvSpPr>
          <p:cNvPr id="12" name="TextBox 10">
            <a:extLst>
              <a:ext uri="{FF2B5EF4-FFF2-40B4-BE49-F238E27FC236}">
                <a16:creationId xmlns:a16="http://schemas.microsoft.com/office/drawing/2014/main" id="{D10E637A-BAA4-4D2B-B179-EAA3639A5861}"/>
              </a:ext>
            </a:extLst>
          </p:cNvPr>
          <p:cNvSpPr txBox="1"/>
          <p:nvPr/>
        </p:nvSpPr>
        <p:spPr>
          <a:xfrm>
            <a:off x="4019427" y="4254216"/>
            <a:ext cx="1850035" cy="713811"/>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a:gradFill>
                  <a:gsLst>
                    <a:gs pos="0">
                      <a:srgbClr val="1A1A1A"/>
                    </a:gs>
                    <a:gs pos="100000">
                      <a:srgbClr val="1A1A1A"/>
                    </a:gs>
                  </a:gsLst>
                  <a:lin ang="0" scaled="0"/>
                </a:gradFill>
                <a:latin typeface="Segoe UI"/>
                <a:cs typeface="Segoe UI" pitchFamily="34" charset="0"/>
              </a:rPr>
              <a:t>Data sources and formats</a:t>
            </a:r>
          </a:p>
        </p:txBody>
      </p:sp>
      <p:sp>
        <p:nvSpPr>
          <p:cNvPr id="13" name="Oval 12">
            <a:extLst>
              <a:ext uri="{FF2B5EF4-FFF2-40B4-BE49-F238E27FC236}">
                <a16:creationId xmlns:a16="http://schemas.microsoft.com/office/drawing/2014/main" id="{05BAF4FF-99D5-4433-B129-92B257B2CABA}"/>
              </a:ext>
            </a:extLst>
          </p:cNvPr>
          <p:cNvSpPr/>
          <p:nvPr/>
        </p:nvSpPr>
        <p:spPr bwMode="auto">
          <a:xfrm rot="16200000">
            <a:off x="2831902" y="4011259"/>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428A1D24-20BB-4F5F-8691-39EF4EABAAA2}"/>
              </a:ext>
            </a:extLst>
          </p:cNvPr>
          <p:cNvSpPr/>
          <p:nvPr/>
        </p:nvSpPr>
        <p:spPr bwMode="auto">
          <a:xfrm rot="16200000">
            <a:off x="4877846"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E891416B-4546-457D-AC4E-432C7D3104AE}"/>
              </a:ext>
            </a:extLst>
          </p:cNvPr>
          <p:cNvSpPr/>
          <p:nvPr/>
        </p:nvSpPr>
        <p:spPr bwMode="auto">
          <a:xfrm rot="16200000">
            <a:off x="6923791"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EAFC0157-E33A-4BDC-87DE-0959361A17C6}"/>
              </a:ext>
            </a:extLst>
          </p:cNvPr>
          <p:cNvSpPr/>
          <p:nvPr/>
        </p:nvSpPr>
        <p:spPr bwMode="auto">
          <a:xfrm rot="16200000">
            <a:off x="8969736" y="4011261"/>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48DC68DF-6D51-490B-9505-A2FC7F078D22}"/>
              </a:ext>
            </a:extLst>
          </p:cNvPr>
          <p:cNvCxnSpPr>
            <a:cxnSpLocks/>
          </p:cNvCxnSpPr>
          <p:nvPr/>
        </p:nvCxnSpPr>
        <p:spPr>
          <a:xfrm>
            <a:off x="7139542"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8" name="Straight Connector 17">
            <a:extLst>
              <a:ext uri="{FF2B5EF4-FFF2-40B4-BE49-F238E27FC236}">
                <a16:creationId xmlns:a16="http://schemas.microsoft.com/office/drawing/2014/main" id="{ECE23BEE-622B-46F8-8456-0E62F3937928}"/>
              </a:ext>
            </a:extLst>
          </p:cNvPr>
          <p:cNvCxnSpPr>
            <a:cxnSpLocks/>
          </p:cNvCxnSpPr>
          <p:nvPr/>
        </p:nvCxnSpPr>
        <p:spPr>
          <a:xfrm>
            <a:off x="5086595"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9" name="Straight Connector 18">
            <a:extLst>
              <a:ext uri="{FF2B5EF4-FFF2-40B4-BE49-F238E27FC236}">
                <a16:creationId xmlns:a16="http://schemas.microsoft.com/office/drawing/2014/main" id="{4D6E45AB-1890-4581-A1BB-19077A0BF7ED}"/>
              </a:ext>
            </a:extLst>
          </p:cNvPr>
          <p:cNvCxnSpPr>
            <a:cxnSpLocks/>
          </p:cNvCxnSpPr>
          <p:nvPr/>
        </p:nvCxnSpPr>
        <p:spPr>
          <a:xfrm>
            <a:off x="3040649"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sp>
        <p:nvSpPr>
          <p:cNvPr id="29" name="Touchscreen" title="Icon of a closed hand with one finger touching a screen">
            <a:extLst>
              <a:ext uri="{FF2B5EF4-FFF2-40B4-BE49-F238E27FC236}">
                <a16:creationId xmlns:a16="http://schemas.microsoft.com/office/drawing/2014/main" id="{650A71BA-D136-4487-83FB-430FB5EB15B4}"/>
              </a:ext>
            </a:extLst>
          </p:cNvPr>
          <p:cNvSpPr>
            <a:spLocks noChangeAspect="1" noEditPoints="1"/>
          </p:cNvSpPr>
          <p:nvPr/>
        </p:nvSpPr>
        <p:spPr bwMode="auto">
          <a:xfrm>
            <a:off x="2636681" y="3313158"/>
            <a:ext cx="574025" cy="53820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1634">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2EF6453E-F761-40DE-80D1-D3CF8896B389}"/>
              </a:ext>
            </a:extLst>
          </p:cNvPr>
          <p:cNvSpPr>
            <a:spLocks noChangeAspect="1" noEditPoints="1"/>
          </p:cNvSpPr>
          <p:nvPr/>
        </p:nvSpPr>
        <p:spPr bwMode="auto">
          <a:xfrm>
            <a:off x="4731541" y="3250745"/>
            <a:ext cx="415454" cy="5585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1634">
              <a:solidFill>
                <a:srgbClr val="505050"/>
              </a:solidFill>
              <a:latin typeface="Segoe UI"/>
            </a:endParaRPr>
          </a:p>
        </p:txBody>
      </p:sp>
      <p:sp>
        <p:nvSpPr>
          <p:cNvPr id="31" name="server" title="Icon of a server tower">
            <a:extLst>
              <a:ext uri="{FF2B5EF4-FFF2-40B4-BE49-F238E27FC236}">
                <a16:creationId xmlns:a16="http://schemas.microsoft.com/office/drawing/2014/main" id="{239EA0C6-880C-4FB4-BC6F-C40757A087C9}"/>
              </a:ext>
            </a:extLst>
          </p:cNvPr>
          <p:cNvSpPr>
            <a:spLocks noChangeAspect="1" noEditPoints="1"/>
          </p:cNvSpPr>
          <p:nvPr/>
        </p:nvSpPr>
        <p:spPr bwMode="auto">
          <a:xfrm>
            <a:off x="8900679" y="3268021"/>
            <a:ext cx="280137" cy="53208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34" name="cloud" title="Icon of a cloud">
            <a:extLst>
              <a:ext uri="{FF2B5EF4-FFF2-40B4-BE49-F238E27FC236}">
                <a16:creationId xmlns:a16="http://schemas.microsoft.com/office/drawing/2014/main" id="{89532062-AEF0-4214-95A4-AD7573449D90}"/>
              </a:ext>
            </a:extLst>
          </p:cNvPr>
          <p:cNvSpPr>
            <a:spLocks noChangeAspect="1"/>
          </p:cNvSpPr>
          <p:nvPr/>
        </p:nvSpPr>
        <p:spPr bwMode="auto">
          <a:xfrm>
            <a:off x="9069274" y="3008091"/>
            <a:ext cx="538641" cy="34316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sp>
        <p:nvSpPr>
          <p:cNvPr id="37" name="Relationship_F003" title="Icon of three boxes connected by lines">
            <a:extLst>
              <a:ext uri="{FF2B5EF4-FFF2-40B4-BE49-F238E27FC236}">
                <a16:creationId xmlns:a16="http://schemas.microsoft.com/office/drawing/2014/main" id="{92D55B28-3768-406F-B50A-2DC6B6115F21}"/>
              </a:ext>
            </a:extLst>
          </p:cNvPr>
          <p:cNvSpPr>
            <a:spLocks noChangeAspect="1" noEditPoints="1"/>
          </p:cNvSpPr>
          <p:nvPr/>
        </p:nvSpPr>
        <p:spPr bwMode="auto">
          <a:xfrm>
            <a:off x="6654470" y="3250215"/>
            <a:ext cx="606957" cy="56769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5" name="Title 4">
            <a:extLst>
              <a:ext uri="{FF2B5EF4-FFF2-40B4-BE49-F238E27FC236}">
                <a16:creationId xmlns:a16="http://schemas.microsoft.com/office/drawing/2014/main" id="{3866B44C-0FE4-432C-B997-FC63A418A1FD}"/>
              </a:ext>
            </a:extLst>
          </p:cNvPr>
          <p:cNvSpPr>
            <a:spLocks noGrp="1"/>
          </p:cNvSpPr>
          <p:nvPr>
            <p:ph type="title"/>
          </p:nvPr>
        </p:nvSpPr>
        <p:spPr/>
        <p:txBody>
          <a:bodyPr/>
          <a:lstStyle/>
          <a:p>
            <a:r>
              <a:rPr lang="en-US" dirty="0"/>
              <a:t>Integration challenges</a:t>
            </a:r>
            <a:endParaRPr lang="nl-NL" dirty="0"/>
          </a:p>
        </p:txBody>
      </p:sp>
      <p:sp>
        <p:nvSpPr>
          <p:cNvPr id="2" name="Content Placeholder 1">
            <a:extLst>
              <a:ext uri="{FF2B5EF4-FFF2-40B4-BE49-F238E27FC236}">
                <a16:creationId xmlns:a16="http://schemas.microsoft.com/office/drawing/2014/main" id="{7527F3D6-DF7E-429A-90AE-C135C3807250}"/>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96747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9" presetClass="emph" presetSubtype="0" grpId="1" nodeType="withEffect">
                                  <p:stCondLst>
                                    <p:cond delay="0"/>
                                  </p:stCondLst>
                                  <p:childTnLst>
                                    <p:set>
                                      <p:cBhvr>
                                        <p:cTn id="29" dur="indefinite"/>
                                        <p:tgtEl>
                                          <p:spTgt spid="10"/>
                                        </p:tgtEl>
                                        <p:attrNameLst>
                                          <p:attrName>style.opacity</p:attrName>
                                        </p:attrNameLst>
                                      </p:cBhvr>
                                      <p:to>
                                        <p:strVal val="0.25"/>
                                      </p:to>
                                    </p:set>
                                    <p:animEffect filter="image" prLst="opacity: 0.25">
                                      <p:cBhvr rctx="IE">
                                        <p:cTn id="30" dur="indefinite"/>
                                        <p:tgtEl>
                                          <p:spTgt spid="10"/>
                                        </p:tgtEl>
                                      </p:cBhvr>
                                    </p:animEffect>
                                  </p:childTnLst>
                                </p:cTn>
                              </p:par>
                              <p:par>
                                <p:cTn id="31" presetID="9" presetClass="emph" presetSubtype="0" grpId="1" nodeType="withEffect">
                                  <p:stCondLst>
                                    <p:cond delay="0"/>
                                  </p:stCondLst>
                                  <p:childTnLst>
                                    <p:set>
                                      <p:cBhvr>
                                        <p:cTn id="32" dur="indefinite"/>
                                        <p:tgtEl>
                                          <p:spTgt spid="13"/>
                                        </p:tgtEl>
                                        <p:attrNameLst>
                                          <p:attrName>style.opacity</p:attrName>
                                        </p:attrNameLst>
                                      </p:cBhvr>
                                      <p:to>
                                        <p:strVal val="0.25"/>
                                      </p:to>
                                    </p:set>
                                    <p:animEffect filter="image" prLst="opacity: 0.25">
                                      <p:cBhvr rctx="IE">
                                        <p:cTn id="33" dur="indefinite"/>
                                        <p:tgtEl>
                                          <p:spTgt spid="13"/>
                                        </p:tgtEl>
                                      </p:cBhvr>
                                    </p:animEffect>
                                  </p:childTnLst>
                                </p:cTn>
                              </p:par>
                              <p:par>
                                <p:cTn id="34" presetID="9" presetClass="emph" presetSubtype="0" grpId="1" nodeType="withEffect">
                                  <p:stCondLst>
                                    <p:cond delay="0"/>
                                  </p:stCondLst>
                                  <p:childTnLst>
                                    <p:set>
                                      <p:cBhvr>
                                        <p:cTn id="35" dur="indefinite"/>
                                        <p:tgtEl>
                                          <p:spTgt spid="29"/>
                                        </p:tgtEl>
                                        <p:attrNameLst>
                                          <p:attrName>style.opacity</p:attrName>
                                        </p:attrNameLst>
                                      </p:cBhvr>
                                      <p:to>
                                        <p:strVal val="0.25"/>
                                      </p:to>
                                    </p:set>
                                    <p:animEffect filter="image" prLst="opacity: 0.25">
                                      <p:cBhvr rctx="IE">
                                        <p:cTn id="36" dur="indefinite"/>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9" presetClass="emph" presetSubtype="0" grpId="1" nodeType="withEffect">
                                  <p:stCondLst>
                                    <p:cond delay="0"/>
                                  </p:stCondLst>
                                  <p:childTnLst>
                                    <p:set>
                                      <p:cBhvr>
                                        <p:cTn id="52" dur="indefinite"/>
                                        <p:tgtEl>
                                          <p:spTgt spid="12"/>
                                        </p:tgtEl>
                                        <p:attrNameLst>
                                          <p:attrName>style.opacity</p:attrName>
                                        </p:attrNameLst>
                                      </p:cBhvr>
                                      <p:to>
                                        <p:strVal val="0.25"/>
                                      </p:to>
                                    </p:set>
                                    <p:animEffect filter="image" prLst="opacity: 0.25">
                                      <p:cBhvr rctx="IE">
                                        <p:cTn id="53" dur="indefinite"/>
                                        <p:tgtEl>
                                          <p:spTgt spid="12"/>
                                        </p:tgtEl>
                                      </p:cBhvr>
                                    </p:animEffect>
                                  </p:childTnLst>
                                </p:cTn>
                              </p:par>
                              <p:par>
                                <p:cTn id="54" presetID="9" presetClass="emph" presetSubtype="0" grpId="1" nodeType="withEffect">
                                  <p:stCondLst>
                                    <p:cond delay="0"/>
                                  </p:stCondLst>
                                  <p:childTnLst>
                                    <p:set>
                                      <p:cBhvr>
                                        <p:cTn id="55" dur="indefinite"/>
                                        <p:tgtEl>
                                          <p:spTgt spid="14"/>
                                        </p:tgtEl>
                                        <p:attrNameLst>
                                          <p:attrName>style.opacity</p:attrName>
                                        </p:attrNameLst>
                                      </p:cBhvr>
                                      <p:to>
                                        <p:strVal val="0.25"/>
                                      </p:to>
                                    </p:set>
                                    <p:animEffect filter="image" prLst="opacity: 0.25">
                                      <p:cBhvr rctx="IE">
                                        <p:cTn id="56" dur="indefinite"/>
                                        <p:tgtEl>
                                          <p:spTgt spid="14"/>
                                        </p:tgtEl>
                                      </p:cBhvr>
                                    </p:animEffect>
                                  </p:childTnLst>
                                </p:cTn>
                              </p:par>
                              <p:par>
                                <p:cTn id="57" presetID="9" presetClass="emph" presetSubtype="0" grpId="1" nodeType="withEffect">
                                  <p:stCondLst>
                                    <p:cond delay="0"/>
                                  </p:stCondLst>
                                  <p:childTnLst>
                                    <p:set>
                                      <p:cBhvr>
                                        <p:cTn id="58" dur="indefinite"/>
                                        <p:tgtEl>
                                          <p:spTgt spid="30"/>
                                        </p:tgtEl>
                                        <p:attrNameLst>
                                          <p:attrName>style.opacity</p:attrName>
                                        </p:attrNameLst>
                                      </p:cBhvr>
                                      <p:to>
                                        <p:strVal val="0.25"/>
                                      </p:to>
                                    </p:set>
                                    <p:animEffect filter="image" prLst="opacity: 0.25">
                                      <p:cBhvr rctx="IE">
                                        <p:cTn id="59" dur="indefinite"/>
                                        <p:tgtEl>
                                          <p:spTgt spid="30"/>
                                        </p:tgtEl>
                                      </p:cBhvr>
                                    </p:animEffect>
                                  </p:childTnLst>
                                </p:cTn>
                              </p:par>
                              <p:par>
                                <p:cTn id="60" presetID="9" presetClass="emph" presetSubtype="0" nodeType="withEffect">
                                  <p:stCondLst>
                                    <p:cond delay="0"/>
                                  </p:stCondLst>
                                  <p:childTnLst>
                                    <p:set>
                                      <p:cBhvr>
                                        <p:cTn id="61" dur="indefinite"/>
                                        <p:tgtEl>
                                          <p:spTgt spid="19"/>
                                        </p:tgtEl>
                                        <p:attrNameLst>
                                          <p:attrName>style.opacity</p:attrName>
                                        </p:attrNameLst>
                                      </p:cBhvr>
                                      <p:to>
                                        <p:strVal val="0.25"/>
                                      </p:to>
                                    </p:set>
                                    <p:animEffect filter="image" prLst="opacity: 0.25">
                                      <p:cBhvr rctx="IE">
                                        <p:cTn id="62" dur="indefinite"/>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9" presetClass="emph" presetSubtype="0" grpId="1" nodeType="withEffect">
                                  <p:stCondLst>
                                    <p:cond delay="0"/>
                                  </p:stCondLst>
                                  <p:childTnLst>
                                    <p:set>
                                      <p:cBhvr>
                                        <p:cTn id="81" dur="indefinite"/>
                                        <p:tgtEl>
                                          <p:spTgt spid="11"/>
                                        </p:tgtEl>
                                        <p:attrNameLst>
                                          <p:attrName>style.opacity</p:attrName>
                                        </p:attrNameLst>
                                      </p:cBhvr>
                                      <p:to>
                                        <p:strVal val="0.25"/>
                                      </p:to>
                                    </p:set>
                                    <p:animEffect filter="image" prLst="opacity: 0.25">
                                      <p:cBhvr rctx="IE">
                                        <p:cTn id="82" dur="indefinite"/>
                                        <p:tgtEl>
                                          <p:spTgt spid="11"/>
                                        </p:tgtEl>
                                      </p:cBhvr>
                                    </p:animEffect>
                                  </p:childTnLst>
                                </p:cTn>
                              </p:par>
                              <p:par>
                                <p:cTn id="83" presetID="9" presetClass="emph" presetSubtype="0" grpId="1" nodeType="withEffect">
                                  <p:stCondLst>
                                    <p:cond delay="0"/>
                                  </p:stCondLst>
                                  <p:childTnLst>
                                    <p:set>
                                      <p:cBhvr>
                                        <p:cTn id="84" dur="indefinite"/>
                                        <p:tgtEl>
                                          <p:spTgt spid="15"/>
                                        </p:tgtEl>
                                        <p:attrNameLst>
                                          <p:attrName>style.opacity</p:attrName>
                                        </p:attrNameLst>
                                      </p:cBhvr>
                                      <p:to>
                                        <p:strVal val="0.25"/>
                                      </p:to>
                                    </p:set>
                                    <p:animEffect filter="image" prLst="opacity: 0.25">
                                      <p:cBhvr rctx="IE">
                                        <p:cTn id="85" dur="indefinite"/>
                                        <p:tgtEl>
                                          <p:spTgt spid="15"/>
                                        </p:tgtEl>
                                      </p:cBhvr>
                                    </p:animEffect>
                                  </p:childTnLst>
                                </p:cTn>
                              </p:par>
                              <p:par>
                                <p:cTn id="86" presetID="9" presetClass="emph" presetSubtype="0" grpId="1" nodeType="withEffect">
                                  <p:stCondLst>
                                    <p:cond delay="0"/>
                                  </p:stCondLst>
                                  <p:childTnLst>
                                    <p:set>
                                      <p:cBhvr>
                                        <p:cTn id="87" dur="indefinite"/>
                                        <p:tgtEl>
                                          <p:spTgt spid="37"/>
                                        </p:tgtEl>
                                        <p:attrNameLst>
                                          <p:attrName>style.opacity</p:attrName>
                                        </p:attrNameLst>
                                      </p:cBhvr>
                                      <p:to>
                                        <p:strVal val="0.25"/>
                                      </p:to>
                                    </p:set>
                                    <p:animEffect filter="image" prLst="opacity: 0.25">
                                      <p:cBhvr rctx="IE">
                                        <p:cTn id="88" dur="indefinite"/>
                                        <p:tgtEl>
                                          <p:spTgt spid="37"/>
                                        </p:tgtEl>
                                      </p:cBhvr>
                                    </p:animEffect>
                                  </p:childTnLst>
                                </p:cTn>
                              </p:par>
                              <p:par>
                                <p:cTn id="89" presetID="9" presetClass="emph" presetSubtype="0" nodeType="withEffect">
                                  <p:stCondLst>
                                    <p:cond delay="0"/>
                                  </p:stCondLst>
                                  <p:childTnLst>
                                    <p:set>
                                      <p:cBhvr>
                                        <p:cTn id="90" dur="indefinite"/>
                                        <p:tgtEl>
                                          <p:spTgt spid="18"/>
                                        </p:tgtEl>
                                        <p:attrNameLst>
                                          <p:attrName>style.opacity</p:attrName>
                                        </p:attrNameLst>
                                      </p:cBhvr>
                                      <p:to>
                                        <p:strVal val="0.25"/>
                                      </p:to>
                                    </p:set>
                                    <p:animEffect filter="image" prLst="opacity: 0.25">
                                      <p:cBhvr rctx="IE">
                                        <p:cTn id="91"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p:bldP spid="11" grpId="1"/>
      <p:bldP spid="12" grpId="0"/>
      <p:bldP spid="12" grpId="1"/>
      <p:bldP spid="13" grpId="0" animBg="1"/>
      <p:bldP spid="13" grpId="1" animBg="1"/>
      <p:bldP spid="14" grpId="0" animBg="1"/>
      <p:bldP spid="14" grpId="1" animBg="1"/>
      <p:bldP spid="15" grpId="0" animBg="1"/>
      <p:bldP spid="15" grpId="1" animBg="1"/>
      <p:bldP spid="16" grpId="0" animBg="1"/>
      <p:bldP spid="29" grpId="0" animBg="1"/>
      <p:bldP spid="29" grpId="1" animBg="1"/>
      <p:bldP spid="30" grpId="0" animBg="1"/>
      <p:bldP spid="30" grpId="1" animBg="1"/>
      <p:bldP spid="31" grpId="0" animBg="1"/>
      <p:bldP spid="34" grpId="0" animBg="1"/>
      <p:bldP spid="37" grpId="0" animBg="1"/>
      <p:bldP spid="37"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29F08BD-D535-4B4D-A5AF-0B4B728F97B5}"/>
              </a:ext>
            </a:extLst>
          </p:cNvPr>
          <p:cNvGrpSpPr/>
          <p:nvPr/>
        </p:nvGrpSpPr>
        <p:grpSpPr>
          <a:xfrm>
            <a:off x="1988841" y="2443410"/>
            <a:ext cx="1466312" cy="2789925"/>
            <a:chOff x="726348" y="1685029"/>
            <a:chExt cx="1466520" cy="2790321"/>
          </a:xfrm>
        </p:grpSpPr>
        <p:grpSp>
          <p:nvGrpSpPr>
            <p:cNvPr id="7" name="Group 6">
              <a:extLst>
                <a:ext uri="{FF2B5EF4-FFF2-40B4-BE49-F238E27FC236}">
                  <a16:creationId xmlns:a16="http://schemas.microsoft.com/office/drawing/2014/main" id="{BC6C663F-789F-4188-BA9D-36377C338FD1}"/>
                </a:ext>
              </a:extLst>
            </p:cNvPr>
            <p:cNvGrpSpPr/>
            <p:nvPr/>
          </p:nvGrpSpPr>
          <p:grpSpPr>
            <a:xfrm>
              <a:off x="726348" y="1685029"/>
              <a:ext cx="1285311" cy="1295238"/>
              <a:chOff x="1038852" y="2953032"/>
              <a:chExt cx="713748" cy="719261"/>
            </a:xfrm>
          </p:grpSpPr>
          <p:sp>
            <p:nvSpPr>
              <p:cNvPr id="24" name="globe_2" title="Icon of a sphere made of lines">
                <a:extLst>
                  <a:ext uri="{FF2B5EF4-FFF2-40B4-BE49-F238E27FC236}">
                    <a16:creationId xmlns:a16="http://schemas.microsoft.com/office/drawing/2014/main" id="{8028DC12-B5CB-430F-ADA3-7F348E462649}"/>
                  </a:ext>
                </a:extLst>
              </p:cNvPr>
              <p:cNvSpPr>
                <a:spLocks noChangeAspect="1" noEditPoints="1"/>
              </p:cNvSpPr>
              <p:nvPr/>
            </p:nvSpPr>
            <p:spPr bwMode="auto">
              <a:xfrm>
                <a:off x="1038852" y="2953032"/>
                <a:ext cx="713748" cy="7137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defRPr/>
                </a:pPr>
                <a:endParaRPr lang="en-US" sz="900" kern="0" dirty="0">
                  <a:gradFill>
                    <a:gsLst>
                      <a:gs pos="0">
                        <a:srgbClr val="505050"/>
                      </a:gs>
                      <a:gs pos="100000">
                        <a:srgbClr val="505050"/>
                      </a:gs>
                    </a:gsLst>
                  </a:gradFill>
                  <a:latin typeface="Segoe UI"/>
                </a:endParaRPr>
              </a:p>
            </p:txBody>
          </p:sp>
          <p:sp>
            <p:nvSpPr>
              <p:cNvPr id="25" name="plug" title="Icon of a power plug showing an A to B connection">
                <a:extLst>
                  <a:ext uri="{FF2B5EF4-FFF2-40B4-BE49-F238E27FC236}">
                    <a16:creationId xmlns:a16="http://schemas.microsoft.com/office/drawing/2014/main" id="{8FB9FE83-B11C-4D5F-89AF-BAD708AA6697}"/>
                  </a:ext>
                </a:extLst>
              </p:cNvPr>
              <p:cNvSpPr>
                <a:spLocks noChangeAspect="1" noEditPoints="1"/>
              </p:cNvSpPr>
              <p:nvPr/>
            </p:nvSpPr>
            <p:spPr bwMode="auto">
              <a:xfrm>
                <a:off x="1038852" y="2995743"/>
                <a:ext cx="713748" cy="67655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defRPr/>
                </a:pPr>
                <a:endParaRPr lang="en-US" sz="900" kern="0">
                  <a:gradFill>
                    <a:gsLst>
                      <a:gs pos="0">
                        <a:srgbClr val="505050"/>
                      </a:gs>
                      <a:gs pos="100000">
                        <a:srgbClr val="505050"/>
                      </a:gs>
                    </a:gsLst>
                    <a:lin ang="5400000" scaled="1"/>
                  </a:gradFill>
                  <a:latin typeface="Segoe UI"/>
                </a:endParaRPr>
              </a:p>
            </p:txBody>
          </p:sp>
        </p:grpSp>
        <p:sp>
          <p:nvSpPr>
            <p:cNvPr id="13" name="TextBox 12">
              <a:extLst>
                <a:ext uri="{FF2B5EF4-FFF2-40B4-BE49-F238E27FC236}">
                  <a16:creationId xmlns:a16="http://schemas.microsoft.com/office/drawing/2014/main" id="{116F5D3C-DB21-41D5-8B37-4DE1EA4E7155}"/>
                </a:ext>
              </a:extLst>
            </p:cNvPr>
            <p:cNvSpPr txBox="1"/>
            <p:nvPr/>
          </p:nvSpPr>
          <p:spPr>
            <a:xfrm>
              <a:off x="831578" y="3182505"/>
              <a:ext cx="1361290" cy="1292845"/>
            </a:xfrm>
            <a:prstGeom prst="rect">
              <a:avLst/>
            </a:prstGeom>
            <a:noFill/>
          </p:spPr>
          <p:txBody>
            <a:bodyPr wrap="square" lIns="0" tIns="0" rIns="0" bIns="0" rtlCol="0">
              <a:spAutoFit/>
            </a:bodyPr>
            <a:lstStyle/>
            <a:p>
              <a:pPr defTabSz="914314"/>
              <a:r>
                <a:rPr lang="en-US" sz="1600">
                  <a:gradFill>
                    <a:gsLst>
                      <a:gs pos="2917">
                        <a:srgbClr val="000000"/>
                      </a:gs>
                      <a:gs pos="30000">
                        <a:srgbClr val="000000"/>
                      </a:gs>
                    </a:gsLst>
                    <a:lin ang="5400000" scaled="0"/>
                  </a:gradFill>
                  <a:latin typeface="Segoe UI"/>
                </a:rPr>
                <a:t>Embrace the</a:t>
              </a:r>
            </a:p>
            <a:p>
              <a:pPr defTabSz="914314"/>
              <a:r>
                <a:rPr lang="en-US" sz="2400">
                  <a:gradFill>
                    <a:gsLst>
                      <a:gs pos="2917">
                        <a:srgbClr val="000000"/>
                      </a:gs>
                      <a:gs pos="30000">
                        <a:srgbClr val="000000"/>
                      </a:gs>
                    </a:gsLst>
                    <a:lin ang="5400000" scaled="0"/>
                  </a:gradFill>
                  <a:latin typeface="Segoe UI"/>
                </a:rPr>
                <a:t>API Economy</a:t>
              </a:r>
            </a:p>
            <a:p>
              <a:pPr defTabSz="914314"/>
              <a:endParaRPr lang="en-US" sz="2000" err="1">
                <a:gradFill>
                  <a:gsLst>
                    <a:gs pos="2917">
                      <a:srgbClr val="000000"/>
                    </a:gs>
                    <a:gs pos="30000">
                      <a:srgbClr val="000000"/>
                    </a:gs>
                  </a:gsLst>
                  <a:lin ang="5400000" scaled="0"/>
                </a:gradFill>
                <a:latin typeface="Segoe UI"/>
              </a:endParaRPr>
            </a:p>
          </p:txBody>
        </p:sp>
      </p:grpSp>
      <p:grpSp>
        <p:nvGrpSpPr>
          <p:cNvPr id="35" name="Group 34">
            <a:extLst>
              <a:ext uri="{FF2B5EF4-FFF2-40B4-BE49-F238E27FC236}">
                <a16:creationId xmlns:a16="http://schemas.microsoft.com/office/drawing/2014/main" id="{FB830DFA-7628-4268-AC48-BF44F7259DDD}"/>
              </a:ext>
            </a:extLst>
          </p:cNvPr>
          <p:cNvGrpSpPr/>
          <p:nvPr/>
        </p:nvGrpSpPr>
        <p:grpSpPr>
          <a:xfrm>
            <a:off x="7830874" y="2443410"/>
            <a:ext cx="2092453" cy="2790930"/>
            <a:chOff x="6569210" y="1685029"/>
            <a:chExt cx="2092750" cy="2791326"/>
          </a:xfrm>
        </p:grpSpPr>
        <p:grpSp>
          <p:nvGrpSpPr>
            <p:cNvPr id="12" name="Group 11">
              <a:extLst>
                <a:ext uri="{FF2B5EF4-FFF2-40B4-BE49-F238E27FC236}">
                  <a16:creationId xmlns:a16="http://schemas.microsoft.com/office/drawing/2014/main" id="{3CD4BE45-861F-4EBD-8D86-3476C6039B68}"/>
                </a:ext>
              </a:extLst>
            </p:cNvPr>
            <p:cNvGrpSpPr/>
            <p:nvPr/>
          </p:nvGrpSpPr>
          <p:grpSpPr>
            <a:xfrm>
              <a:off x="6767248" y="1685029"/>
              <a:ext cx="1156591" cy="1295237"/>
              <a:chOff x="8901076" y="3008032"/>
              <a:chExt cx="707336" cy="792128"/>
            </a:xfrm>
          </p:grpSpPr>
          <p:sp>
            <p:nvSpPr>
              <p:cNvPr id="29" name="server" title="Icon of a server tower">
                <a:extLst>
                  <a:ext uri="{FF2B5EF4-FFF2-40B4-BE49-F238E27FC236}">
                    <a16:creationId xmlns:a16="http://schemas.microsoft.com/office/drawing/2014/main" id="{FC5A9C5D-5723-4993-8F2D-FAAFC4929765}"/>
                  </a:ext>
                </a:extLst>
              </p:cNvPr>
              <p:cNvSpPr>
                <a:spLocks noChangeAspect="1" noEditPoints="1"/>
              </p:cNvSpPr>
              <p:nvPr/>
            </p:nvSpPr>
            <p:spPr bwMode="auto">
              <a:xfrm>
                <a:off x="8901076" y="3267999"/>
                <a:ext cx="280177" cy="53216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30" name="cloud" title="Icon of a cloud">
                <a:extLst>
                  <a:ext uri="{FF2B5EF4-FFF2-40B4-BE49-F238E27FC236}">
                    <a16:creationId xmlns:a16="http://schemas.microsoft.com/office/drawing/2014/main" id="{49EFC86D-8CD4-4D85-9326-28DD0A6DFA3B}"/>
                  </a:ext>
                </a:extLst>
              </p:cNvPr>
              <p:cNvSpPr>
                <a:spLocks noChangeAspect="1"/>
              </p:cNvSpPr>
              <p:nvPr/>
            </p:nvSpPr>
            <p:spPr bwMode="auto">
              <a:xfrm>
                <a:off x="9069695" y="3008032"/>
                <a:ext cx="538717" cy="34321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28575" cap="sq">
                <a:solidFill>
                  <a:schemeClr val="tx2"/>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dirty="0">
                  <a:gradFill>
                    <a:gsLst>
                      <a:gs pos="0">
                        <a:srgbClr val="505050"/>
                      </a:gs>
                      <a:gs pos="100000">
                        <a:srgbClr val="505050"/>
                      </a:gs>
                    </a:gsLst>
                  </a:gradFill>
                  <a:latin typeface="Segoe UI"/>
                </a:endParaRPr>
              </a:p>
            </p:txBody>
          </p:sp>
        </p:grpSp>
        <p:sp>
          <p:nvSpPr>
            <p:cNvPr id="32" name="TextBox 31">
              <a:extLst>
                <a:ext uri="{FF2B5EF4-FFF2-40B4-BE49-F238E27FC236}">
                  <a16:creationId xmlns:a16="http://schemas.microsoft.com/office/drawing/2014/main" id="{AD35D96A-3FA8-4AA6-A223-2A1769D6E67B}"/>
                </a:ext>
              </a:extLst>
            </p:cNvPr>
            <p:cNvSpPr txBox="1"/>
            <p:nvPr/>
          </p:nvSpPr>
          <p:spPr>
            <a:xfrm>
              <a:off x="6569210" y="3183510"/>
              <a:ext cx="2092750" cy="1292845"/>
            </a:xfrm>
            <a:prstGeom prst="rect">
              <a:avLst/>
            </a:prstGeom>
            <a:noFill/>
          </p:spPr>
          <p:txBody>
            <a:bodyPr wrap="square" lIns="0" tIns="0" rIns="0" bIns="0" rtlCol="0">
              <a:spAutoFit/>
            </a:bodyPr>
            <a:lstStyle/>
            <a:p>
              <a:pPr defTabSz="914314"/>
              <a:r>
                <a:rPr lang="en-US" sz="1600" dirty="0">
                  <a:gradFill>
                    <a:gsLst>
                      <a:gs pos="2917">
                        <a:srgbClr val="000000"/>
                      </a:gs>
                      <a:gs pos="30000">
                        <a:srgbClr val="000000"/>
                      </a:gs>
                    </a:gsLst>
                    <a:lin ang="5400000" scaled="0"/>
                  </a:gradFill>
                  <a:latin typeface="Segoe UI"/>
                </a:rPr>
                <a:t>Connect</a:t>
              </a:r>
              <a:endParaRPr lang="en-US" sz="2000" dirty="0">
                <a:gradFill>
                  <a:gsLst>
                    <a:gs pos="2917">
                      <a:srgbClr val="000000"/>
                    </a:gs>
                    <a:gs pos="30000">
                      <a:srgbClr val="000000"/>
                    </a:gs>
                  </a:gsLst>
                  <a:lin ang="5400000" scaled="0"/>
                </a:gradFill>
                <a:latin typeface="Segoe UI"/>
              </a:endParaRPr>
            </a:p>
            <a:p>
              <a:pPr defTabSz="914314"/>
              <a:r>
                <a:rPr lang="en-US" sz="2400" dirty="0">
                  <a:gradFill>
                    <a:gsLst>
                      <a:gs pos="2917">
                        <a:srgbClr val="000000"/>
                      </a:gs>
                      <a:gs pos="30000">
                        <a:srgbClr val="000000"/>
                      </a:gs>
                    </a:gsLst>
                    <a:lin ang="5400000" scaled="0"/>
                  </a:gradFill>
                  <a:latin typeface="Segoe UI"/>
                </a:rPr>
                <a:t>SaaS, On-Prem, &amp; Cloud </a:t>
              </a:r>
            </a:p>
            <a:p>
              <a:pPr defTabSz="914314"/>
              <a:endParaRPr lang="en-US" sz="2000" dirty="0">
                <a:gradFill>
                  <a:gsLst>
                    <a:gs pos="2917">
                      <a:srgbClr val="000000"/>
                    </a:gs>
                    <a:gs pos="30000">
                      <a:srgbClr val="000000"/>
                    </a:gs>
                  </a:gsLst>
                  <a:lin ang="5400000" scaled="0"/>
                </a:gradFill>
                <a:latin typeface="Segoe UI"/>
              </a:endParaRPr>
            </a:p>
          </p:txBody>
        </p:sp>
      </p:grpSp>
      <p:grpSp>
        <p:nvGrpSpPr>
          <p:cNvPr id="2" name="Group 1">
            <a:extLst>
              <a:ext uri="{FF2B5EF4-FFF2-40B4-BE49-F238E27FC236}">
                <a16:creationId xmlns:a16="http://schemas.microsoft.com/office/drawing/2014/main" id="{511C3446-0491-442B-822E-578061A430D6}"/>
              </a:ext>
            </a:extLst>
          </p:cNvPr>
          <p:cNvGrpSpPr/>
          <p:nvPr/>
        </p:nvGrpSpPr>
        <p:grpSpPr>
          <a:xfrm>
            <a:off x="4897381" y="2484388"/>
            <a:ext cx="2111062" cy="2753210"/>
            <a:chOff x="3635300" y="2682756"/>
            <a:chExt cx="2111361" cy="2753601"/>
          </a:xfrm>
        </p:grpSpPr>
        <p:sp>
          <p:nvSpPr>
            <p:cNvPr id="34" name="TextBox 33">
              <a:extLst>
                <a:ext uri="{FF2B5EF4-FFF2-40B4-BE49-F238E27FC236}">
                  <a16:creationId xmlns:a16="http://schemas.microsoft.com/office/drawing/2014/main" id="{9B6E6DFB-F074-4A92-B175-4039BF818502}"/>
                </a:ext>
              </a:extLst>
            </p:cNvPr>
            <p:cNvSpPr txBox="1"/>
            <p:nvPr/>
          </p:nvSpPr>
          <p:spPr>
            <a:xfrm>
              <a:off x="3718725" y="4081948"/>
              <a:ext cx="2027936" cy="1354409"/>
            </a:xfrm>
            <a:prstGeom prst="rect">
              <a:avLst/>
            </a:prstGeom>
            <a:noFill/>
          </p:spPr>
          <p:txBody>
            <a:bodyPr wrap="square" lIns="0" tIns="0" rIns="0" bIns="0" rtlCol="0">
              <a:spAutoFit/>
            </a:bodyPr>
            <a:lstStyle/>
            <a:p>
              <a:pPr defTabSz="914314"/>
              <a:r>
                <a:rPr lang="en-US" sz="1600">
                  <a:gradFill>
                    <a:gsLst>
                      <a:gs pos="2917">
                        <a:srgbClr val="000000"/>
                      </a:gs>
                      <a:gs pos="30000">
                        <a:srgbClr val="000000"/>
                      </a:gs>
                    </a:gsLst>
                    <a:lin ang="5400000" scaled="0"/>
                  </a:gradFill>
                  <a:latin typeface="Segoe UI"/>
                </a:rPr>
                <a:t>Establish a</a:t>
              </a:r>
              <a:r>
                <a:rPr lang="en-US" sz="2000">
                  <a:gradFill>
                    <a:gsLst>
                      <a:gs pos="2917">
                        <a:srgbClr val="000000"/>
                      </a:gs>
                      <a:gs pos="30000">
                        <a:srgbClr val="000000"/>
                      </a:gs>
                    </a:gsLst>
                    <a:lin ang="5400000" scaled="0"/>
                  </a:gradFill>
                  <a:latin typeface="Segoe UI"/>
                </a:rPr>
                <a:t> </a:t>
              </a:r>
            </a:p>
            <a:p>
              <a:pPr defTabSz="914314"/>
              <a:r>
                <a:rPr lang="en-US" sz="2400">
                  <a:gradFill>
                    <a:gsLst>
                      <a:gs pos="2917">
                        <a:srgbClr val="000000"/>
                      </a:gs>
                      <a:gs pos="30000">
                        <a:srgbClr val="000000"/>
                      </a:gs>
                    </a:gsLst>
                    <a:lin ang="5400000" scaled="0"/>
                  </a:gradFill>
                  <a:latin typeface="Segoe UI"/>
                </a:rPr>
                <a:t>Flexible Platform</a:t>
              </a:r>
            </a:p>
            <a:p>
              <a:pPr defTabSz="914314"/>
              <a:endParaRPr lang="en-US" sz="2000" err="1">
                <a:gradFill>
                  <a:gsLst>
                    <a:gs pos="2917">
                      <a:srgbClr val="000000"/>
                    </a:gs>
                    <a:gs pos="30000">
                      <a:srgbClr val="000000"/>
                    </a:gs>
                  </a:gsLst>
                  <a:lin ang="5400000" scaled="0"/>
                </a:gradFill>
                <a:latin typeface="Segoe UI"/>
              </a:endParaRPr>
            </a:p>
          </p:txBody>
        </p:sp>
        <p:sp>
          <p:nvSpPr>
            <p:cNvPr id="42" name="Intelligence" title="Icon of circles connected by crossing lines">
              <a:extLst>
                <a:ext uri="{FF2B5EF4-FFF2-40B4-BE49-F238E27FC236}">
                  <a16:creationId xmlns:a16="http://schemas.microsoft.com/office/drawing/2014/main" id="{E4260713-E9C8-4497-9003-518B42058080}"/>
                </a:ext>
              </a:extLst>
            </p:cNvPr>
            <p:cNvSpPr>
              <a:spLocks noChangeAspect="1" noEditPoints="1"/>
            </p:cNvSpPr>
            <p:nvPr/>
          </p:nvSpPr>
          <p:spPr bwMode="auto">
            <a:xfrm>
              <a:off x="3635300" y="2682756"/>
              <a:ext cx="1309161" cy="125799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14"/>
              <a:endParaRPr lang="en-US" sz="900">
                <a:gradFill>
                  <a:gsLst>
                    <a:gs pos="0">
                      <a:srgbClr val="505050"/>
                    </a:gs>
                    <a:gs pos="100000">
                      <a:srgbClr val="505050"/>
                    </a:gs>
                  </a:gsLst>
                  <a:lin ang="5400000" scaled="1"/>
                </a:gradFill>
                <a:latin typeface="Segoe UI"/>
              </a:endParaRPr>
            </a:p>
          </p:txBody>
        </p:sp>
      </p:grpSp>
      <p:sp>
        <p:nvSpPr>
          <p:cNvPr id="3" name="Title 2">
            <a:extLst>
              <a:ext uri="{FF2B5EF4-FFF2-40B4-BE49-F238E27FC236}">
                <a16:creationId xmlns:a16="http://schemas.microsoft.com/office/drawing/2014/main" id="{FF5CCD21-7A05-4E81-AF21-21FDAC678F4C}"/>
              </a:ext>
            </a:extLst>
          </p:cNvPr>
          <p:cNvSpPr>
            <a:spLocks noGrp="1"/>
          </p:cNvSpPr>
          <p:nvPr>
            <p:ph type="title"/>
          </p:nvPr>
        </p:nvSpPr>
        <p:spPr>
          <a:xfrm>
            <a:off x="269240" y="289512"/>
            <a:ext cx="11655840" cy="732464"/>
          </a:xfrm>
        </p:spPr>
        <p:txBody>
          <a:bodyPr/>
          <a:lstStyle/>
          <a:p>
            <a:r>
              <a:rPr lang="en-US" dirty="0"/>
              <a:t>Integration Platform as a Service</a:t>
            </a:r>
            <a:endParaRPr lang="nl-NL" dirty="0"/>
          </a:p>
        </p:txBody>
      </p:sp>
    </p:spTree>
    <p:extLst>
      <p:ext uri="{BB962C8B-B14F-4D97-AF65-F5344CB8AC3E}">
        <p14:creationId xmlns:p14="http://schemas.microsoft.com/office/powerpoint/2010/main" val="400518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9" presetClass="emph" presetSubtype="0" nodeType="withEffect">
                                  <p:stCondLst>
                                    <p:cond delay="0"/>
                                  </p:stCondLst>
                                  <p:childTnLst>
                                    <p:set>
                                      <p:cBhvr>
                                        <p:cTn id="14" dur="indefinite"/>
                                        <p:tgtEl>
                                          <p:spTgt spid="15"/>
                                        </p:tgtEl>
                                        <p:attrNameLst>
                                          <p:attrName>style.opacity</p:attrName>
                                        </p:attrNameLst>
                                      </p:cBhvr>
                                      <p:to>
                                        <p:strVal val="0.25"/>
                                      </p:to>
                                    </p:set>
                                    <p:animEffect filter="image" prLst="opacity: 0.25">
                                      <p:cBhvr rctx="IE">
                                        <p:cTn id="15" dur="indefinite"/>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9" presetClass="emph" presetSubtype="0" nodeType="withEffect">
                                  <p:stCondLst>
                                    <p:cond delay="0"/>
                                  </p:stCondLst>
                                  <p:childTnLst>
                                    <p:set>
                                      <p:cBhvr>
                                        <p:cTn id="22" dur="indefinite"/>
                                        <p:tgtEl>
                                          <p:spTgt spid="2"/>
                                        </p:tgtEl>
                                        <p:attrNameLst>
                                          <p:attrName>style.opacity</p:attrName>
                                        </p:attrNameLst>
                                      </p:cBhvr>
                                      <p:to>
                                        <p:strVal val="0.25"/>
                                      </p:to>
                                    </p:set>
                                    <p:animEffect filter="image" prLst="opacity: 0.25">
                                      <p:cBhvr rctx="IE">
                                        <p:cTn id="23"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a:extLst>
              <a:ext uri="{FF2B5EF4-FFF2-40B4-BE49-F238E27FC236}">
                <a16:creationId xmlns:a16="http://schemas.microsoft.com/office/drawing/2014/main" id="{A8DAC794-6ED5-41D5-99D7-21A7A049128F}"/>
              </a:ext>
            </a:extLst>
          </p:cNvPr>
          <p:cNvSpPr txBox="1"/>
          <p:nvPr/>
        </p:nvSpPr>
        <p:spPr>
          <a:xfrm>
            <a:off x="8442857" y="3353520"/>
            <a:ext cx="1594116" cy="1181862"/>
          </a:xfrm>
          <a:prstGeom prst="rect">
            <a:avLst/>
          </a:prstGeom>
          <a:noFill/>
        </p:spPr>
        <p:txBody>
          <a:bodyPr wrap="square" lIns="182880" tIns="146304" rIns="182880" bIns="146304" rtlCol="0">
            <a:spAutoFit/>
          </a:bodyPr>
          <a:lstStyle/>
          <a:p>
            <a:pPr>
              <a:lnSpc>
                <a:spcPct val="90000"/>
              </a:lnSpc>
              <a:spcAft>
                <a:spcPts val="600"/>
              </a:spcAft>
              <a:defRPr/>
            </a:pPr>
            <a:r>
              <a:rPr lang="en-US" sz="1600" dirty="0">
                <a:solidFill>
                  <a:srgbClr val="000000"/>
                </a:solidFill>
                <a:latin typeface="Segoe UI"/>
              </a:rPr>
              <a:t>Extract, Load, Transform data with </a:t>
            </a:r>
            <a:r>
              <a:rPr lang="en-US" sz="1600" b="1" dirty="0">
                <a:solidFill>
                  <a:srgbClr val="000000"/>
                </a:solidFill>
                <a:latin typeface="Segoe UI"/>
              </a:rPr>
              <a:t>Data Factory</a:t>
            </a:r>
          </a:p>
        </p:txBody>
      </p:sp>
      <p:sp>
        <p:nvSpPr>
          <p:cNvPr id="65" name="Arc 64">
            <a:extLst>
              <a:ext uri="{FF2B5EF4-FFF2-40B4-BE49-F238E27FC236}">
                <a16:creationId xmlns:a16="http://schemas.microsoft.com/office/drawing/2014/main" id="{8F3678DD-89B3-4B91-BA9E-78ED1B2966D3}"/>
              </a:ext>
            </a:extLst>
          </p:cNvPr>
          <p:cNvSpPr/>
          <p:nvPr/>
        </p:nvSpPr>
        <p:spPr>
          <a:xfrm>
            <a:off x="4358135" y="2321349"/>
            <a:ext cx="3303325" cy="3268764"/>
          </a:xfrm>
          <a:prstGeom prst="arc">
            <a:avLst>
              <a:gd name="adj1" fmla="val 8587162"/>
              <a:gd name="adj2" fmla="val 12743014"/>
            </a:avLst>
          </a:prstGeom>
          <a:noFill/>
          <a:ln w="393700" cap="flat" cmpd="sng" algn="ctr">
            <a:solidFill>
              <a:srgbClr val="0078D4">
                <a:lumMod val="60000"/>
                <a:lumOff val="40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Oval 65">
            <a:extLst>
              <a:ext uri="{FF2B5EF4-FFF2-40B4-BE49-F238E27FC236}">
                <a16:creationId xmlns:a16="http://schemas.microsoft.com/office/drawing/2014/main" id="{988E25AF-DCE4-4528-994A-32E08D50003B}"/>
              </a:ext>
            </a:extLst>
          </p:cNvPr>
          <p:cNvSpPr/>
          <p:nvPr/>
        </p:nvSpPr>
        <p:spPr bwMode="auto">
          <a:xfrm>
            <a:off x="3931499" y="3569528"/>
            <a:ext cx="785706" cy="790428"/>
          </a:xfrm>
          <a:prstGeom prst="ellipse">
            <a:avLst/>
          </a:prstGeom>
          <a:solidFill>
            <a:srgbClr val="FFFFFF"/>
          </a:solidFill>
          <a:ln w="9525" cap="flat" cmpd="sng" algn="ctr">
            <a:solidFill>
              <a:srgbClr val="E6E6E6"/>
            </a:solid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Arc 66">
            <a:extLst>
              <a:ext uri="{FF2B5EF4-FFF2-40B4-BE49-F238E27FC236}">
                <a16:creationId xmlns:a16="http://schemas.microsoft.com/office/drawing/2014/main" id="{5AF2DF22-175E-4B61-9F9E-377E4C7CED3C}"/>
              </a:ext>
            </a:extLst>
          </p:cNvPr>
          <p:cNvSpPr/>
          <p:nvPr/>
        </p:nvSpPr>
        <p:spPr>
          <a:xfrm>
            <a:off x="4358135" y="2321349"/>
            <a:ext cx="3303325" cy="3268764"/>
          </a:xfrm>
          <a:prstGeom prst="arc">
            <a:avLst>
              <a:gd name="adj1" fmla="val 12748915"/>
              <a:gd name="adj2" fmla="val 19693004"/>
            </a:avLst>
          </a:prstGeom>
          <a:noFill/>
          <a:ln w="393700" cap="flat" cmpd="sng" algn="ctr">
            <a:solidFill>
              <a:srgbClr val="0078D4">
                <a:lumMod val="20000"/>
                <a:lumOff val="80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Oval 67">
            <a:extLst>
              <a:ext uri="{FF2B5EF4-FFF2-40B4-BE49-F238E27FC236}">
                <a16:creationId xmlns:a16="http://schemas.microsoft.com/office/drawing/2014/main" id="{B1BEA99C-4D43-40D4-ACAB-5029786955BB}"/>
              </a:ext>
            </a:extLst>
          </p:cNvPr>
          <p:cNvSpPr/>
          <p:nvPr/>
        </p:nvSpPr>
        <p:spPr bwMode="auto">
          <a:xfrm>
            <a:off x="4827293" y="2154441"/>
            <a:ext cx="785706" cy="790428"/>
          </a:xfrm>
          <a:prstGeom prst="ellipse">
            <a:avLst/>
          </a:prstGeom>
          <a:solidFill>
            <a:srgbClr val="FFFFFF"/>
          </a:solidFill>
          <a:ln w="9525" cap="flat" cmpd="sng" algn="ctr">
            <a:solidFill>
              <a:srgbClr val="E6E6E6"/>
            </a:solid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Arc 68">
            <a:extLst>
              <a:ext uri="{FF2B5EF4-FFF2-40B4-BE49-F238E27FC236}">
                <a16:creationId xmlns:a16="http://schemas.microsoft.com/office/drawing/2014/main" id="{A76F386B-9EEB-4D16-9272-D5ACC4E1E33A}"/>
              </a:ext>
            </a:extLst>
          </p:cNvPr>
          <p:cNvSpPr/>
          <p:nvPr/>
        </p:nvSpPr>
        <p:spPr>
          <a:xfrm>
            <a:off x="4354988" y="2327610"/>
            <a:ext cx="3303325" cy="3268764"/>
          </a:xfrm>
          <a:prstGeom prst="arc">
            <a:avLst>
              <a:gd name="adj1" fmla="val 19688896"/>
              <a:gd name="adj2" fmla="val 2156022"/>
            </a:avLst>
          </a:prstGeom>
          <a:noFill/>
          <a:ln w="393700" cap="flat" cmpd="sng" algn="ctr">
            <a:solidFill>
              <a:srgbClr val="50E6FF">
                <a:lumMod val="7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Arc 69">
            <a:extLst>
              <a:ext uri="{FF2B5EF4-FFF2-40B4-BE49-F238E27FC236}">
                <a16:creationId xmlns:a16="http://schemas.microsoft.com/office/drawing/2014/main" id="{810AE88F-75C1-49B1-B8AD-B54D4A168D06}"/>
              </a:ext>
            </a:extLst>
          </p:cNvPr>
          <p:cNvSpPr/>
          <p:nvPr/>
        </p:nvSpPr>
        <p:spPr>
          <a:xfrm>
            <a:off x="4343736" y="2319087"/>
            <a:ext cx="3303325" cy="3268764"/>
          </a:xfrm>
          <a:prstGeom prst="arc">
            <a:avLst>
              <a:gd name="adj1" fmla="val 2239155"/>
              <a:gd name="adj2" fmla="val 8556933"/>
            </a:avLst>
          </a:prstGeom>
          <a:noFill/>
          <a:ln w="393700"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Arrow: Chevron 70">
            <a:extLst>
              <a:ext uri="{FF2B5EF4-FFF2-40B4-BE49-F238E27FC236}">
                <a16:creationId xmlns:a16="http://schemas.microsoft.com/office/drawing/2014/main" id="{6C7AA342-557D-4313-BB9D-390F7B5ED36B}"/>
              </a:ext>
            </a:extLst>
          </p:cNvPr>
          <p:cNvSpPr/>
          <p:nvPr/>
        </p:nvSpPr>
        <p:spPr bwMode="auto">
          <a:xfrm rot="14156396">
            <a:off x="4581158" y="4736019"/>
            <a:ext cx="204596" cy="423152"/>
          </a:xfrm>
          <a:prstGeom prst="chevron">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Arrow: Chevron 71">
            <a:extLst>
              <a:ext uri="{FF2B5EF4-FFF2-40B4-BE49-F238E27FC236}">
                <a16:creationId xmlns:a16="http://schemas.microsoft.com/office/drawing/2014/main" id="{569C8978-1DEA-47C4-9AB5-2F758F6A8219}"/>
              </a:ext>
            </a:extLst>
          </p:cNvPr>
          <p:cNvSpPr/>
          <p:nvPr/>
        </p:nvSpPr>
        <p:spPr bwMode="auto">
          <a:xfrm rot="7667320">
            <a:off x="7225266" y="4670907"/>
            <a:ext cx="207664" cy="523590"/>
          </a:xfrm>
          <a:prstGeom prst="chevron">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F216121D-4DCE-40E8-BC69-2924C8433C6E}"/>
              </a:ext>
            </a:extLst>
          </p:cNvPr>
          <p:cNvSpPr/>
          <p:nvPr/>
        </p:nvSpPr>
        <p:spPr bwMode="auto">
          <a:xfrm>
            <a:off x="6506833" y="5011061"/>
            <a:ext cx="730855" cy="707423"/>
          </a:xfrm>
          <a:prstGeom prst="ellipse">
            <a:avLst/>
          </a:prstGeom>
          <a:solidFill>
            <a:srgbClr val="FFFFFF"/>
          </a:solidFill>
          <a:ln w="9525" cap="flat" cmpd="sng" algn="ctr">
            <a:solidFill>
              <a:srgbClr val="E6E6E6"/>
            </a:solid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3D8D2A1-6C7A-4B57-AC00-835DC7E876D0}"/>
              </a:ext>
            </a:extLst>
          </p:cNvPr>
          <p:cNvSpPr/>
          <p:nvPr/>
        </p:nvSpPr>
        <p:spPr bwMode="auto">
          <a:xfrm>
            <a:off x="6466904" y="2144307"/>
            <a:ext cx="785706" cy="790428"/>
          </a:xfrm>
          <a:prstGeom prst="ellipse">
            <a:avLst/>
          </a:prstGeom>
          <a:solidFill>
            <a:srgbClr val="FFFFFF"/>
          </a:solidFill>
          <a:ln w="9525" cap="flat" cmpd="sng" algn="ctr">
            <a:solidFill>
              <a:srgbClr val="E6E6E6"/>
            </a:solid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Arrow: Chevron 74">
            <a:extLst>
              <a:ext uri="{FF2B5EF4-FFF2-40B4-BE49-F238E27FC236}">
                <a16:creationId xmlns:a16="http://schemas.microsoft.com/office/drawing/2014/main" id="{18E91638-0CC9-4883-AEC3-C14FEF59D124}"/>
              </a:ext>
            </a:extLst>
          </p:cNvPr>
          <p:cNvSpPr/>
          <p:nvPr/>
        </p:nvSpPr>
        <p:spPr bwMode="auto">
          <a:xfrm rot="17936223">
            <a:off x="4489127" y="2883363"/>
            <a:ext cx="227095" cy="407579"/>
          </a:xfrm>
          <a:prstGeom prst="chevron">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Arrow: Chevron 75">
            <a:extLst>
              <a:ext uri="{FF2B5EF4-FFF2-40B4-BE49-F238E27FC236}">
                <a16:creationId xmlns:a16="http://schemas.microsoft.com/office/drawing/2014/main" id="{E30948B1-FEE6-4853-8818-04F9BDDC670C}"/>
              </a:ext>
            </a:extLst>
          </p:cNvPr>
          <p:cNvSpPr/>
          <p:nvPr/>
        </p:nvSpPr>
        <p:spPr bwMode="auto">
          <a:xfrm rot="3698947">
            <a:off x="7284181" y="2890918"/>
            <a:ext cx="233339" cy="437196"/>
          </a:xfrm>
          <a:prstGeom prst="chevron">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A5A783C9-C69A-40BD-A7E4-D079C90311C0}"/>
              </a:ext>
            </a:extLst>
          </p:cNvPr>
          <p:cNvGrpSpPr/>
          <p:nvPr/>
        </p:nvGrpSpPr>
        <p:grpSpPr>
          <a:xfrm>
            <a:off x="7240732" y="2086969"/>
            <a:ext cx="442018" cy="250369"/>
            <a:chOff x="7477125" y="919117"/>
            <a:chExt cx="591453" cy="338183"/>
          </a:xfrm>
        </p:grpSpPr>
        <p:grpSp>
          <p:nvGrpSpPr>
            <p:cNvPr id="78" name="Group 77">
              <a:extLst>
                <a:ext uri="{FF2B5EF4-FFF2-40B4-BE49-F238E27FC236}">
                  <a16:creationId xmlns:a16="http://schemas.microsoft.com/office/drawing/2014/main" id="{EF29F350-FE4A-46B2-B446-A995AD8499B9}"/>
                </a:ext>
              </a:extLst>
            </p:cNvPr>
            <p:cNvGrpSpPr/>
            <p:nvPr/>
          </p:nvGrpSpPr>
          <p:grpSpPr>
            <a:xfrm>
              <a:off x="7477125" y="956440"/>
              <a:ext cx="572422" cy="300860"/>
              <a:chOff x="7477125" y="956440"/>
              <a:chExt cx="572422" cy="300860"/>
            </a:xfrm>
          </p:grpSpPr>
          <p:cxnSp>
            <p:nvCxnSpPr>
              <p:cNvPr id="80" name="Straight Connector 79">
                <a:extLst>
                  <a:ext uri="{FF2B5EF4-FFF2-40B4-BE49-F238E27FC236}">
                    <a16:creationId xmlns:a16="http://schemas.microsoft.com/office/drawing/2014/main" id="{3FBA184B-5CBA-499D-9485-81460F82DA0C}"/>
                  </a:ext>
                </a:extLst>
              </p:cNvPr>
              <p:cNvCxnSpPr>
                <a:cxnSpLocks/>
              </p:cNvCxnSpPr>
              <p:nvPr/>
            </p:nvCxnSpPr>
            <p:spPr>
              <a:xfrm flipV="1">
                <a:off x="7477125" y="957218"/>
                <a:ext cx="258404" cy="300082"/>
              </a:xfrm>
              <a:prstGeom prst="line">
                <a:avLst/>
              </a:prstGeom>
              <a:noFill/>
              <a:ln w="9525" cap="flat" cmpd="sng" algn="ctr">
                <a:solidFill>
                  <a:srgbClr val="00188F"/>
                </a:solidFill>
                <a:prstDash val="solid"/>
                <a:headEnd type="none"/>
                <a:tailEnd type="none"/>
              </a:ln>
              <a:effectLst/>
            </p:spPr>
          </p:cxnSp>
          <p:cxnSp>
            <p:nvCxnSpPr>
              <p:cNvPr id="81" name="Straight Connector 80">
                <a:extLst>
                  <a:ext uri="{FF2B5EF4-FFF2-40B4-BE49-F238E27FC236}">
                    <a16:creationId xmlns:a16="http://schemas.microsoft.com/office/drawing/2014/main" id="{D34B9089-58D2-4EEB-9049-E48517BE77EE}"/>
                  </a:ext>
                </a:extLst>
              </p:cNvPr>
              <p:cNvCxnSpPr>
                <a:cxnSpLocks/>
              </p:cNvCxnSpPr>
              <p:nvPr/>
            </p:nvCxnSpPr>
            <p:spPr>
              <a:xfrm>
                <a:off x="7735529" y="956440"/>
                <a:ext cx="314018" cy="0"/>
              </a:xfrm>
              <a:prstGeom prst="line">
                <a:avLst/>
              </a:prstGeom>
              <a:noFill/>
              <a:ln w="9525" cap="flat" cmpd="sng" algn="ctr">
                <a:solidFill>
                  <a:srgbClr val="00188F"/>
                </a:solidFill>
                <a:prstDash val="solid"/>
                <a:headEnd type="none"/>
                <a:tailEnd type="none"/>
              </a:ln>
              <a:effectLst/>
            </p:spPr>
          </p:cxnSp>
        </p:grpSp>
        <p:sp>
          <p:nvSpPr>
            <p:cNvPr id="79" name="Oval 78">
              <a:extLst>
                <a:ext uri="{FF2B5EF4-FFF2-40B4-BE49-F238E27FC236}">
                  <a16:creationId xmlns:a16="http://schemas.microsoft.com/office/drawing/2014/main" id="{BA099530-777C-4C8E-A461-46E67F5622FE}"/>
                </a:ext>
              </a:extLst>
            </p:cNvPr>
            <p:cNvSpPr/>
            <p:nvPr/>
          </p:nvSpPr>
          <p:spPr bwMode="auto">
            <a:xfrm>
              <a:off x="7993933" y="919117"/>
              <a:ext cx="74645" cy="74645"/>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TextBox 81">
            <a:extLst>
              <a:ext uri="{FF2B5EF4-FFF2-40B4-BE49-F238E27FC236}">
                <a16:creationId xmlns:a16="http://schemas.microsoft.com/office/drawing/2014/main" id="{6B34EF29-813A-4B02-9727-E5F738698650}"/>
              </a:ext>
            </a:extLst>
          </p:cNvPr>
          <p:cNvSpPr txBox="1"/>
          <p:nvPr/>
        </p:nvSpPr>
        <p:spPr>
          <a:xfrm>
            <a:off x="971182" y="3310096"/>
            <a:ext cx="2512622" cy="1403461"/>
          </a:xfrm>
          <a:prstGeom prst="rect">
            <a:avLst/>
          </a:prstGeom>
          <a:noFill/>
        </p:spPr>
        <p:txBody>
          <a:bodyPr wrap="square" lIns="182880" tIns="146304" rIns="182880" bIns="146304" rtlCol="0">
            <a:spAutoFit/>
          </a:bodyPr>
          <a:lstStyle/>
          <a:p>
            <a:pPr algn="r">
              <a:lnSpc>
                <a:spcPct val="90000"/>
              </a:lnSpc>
              <a:spcAft>
                <a:spcPts val="600"/>
              </a:spcAft>
              <a:defRPr/>
            </a:pPr>
            <a:r>
              <a:rPr lang="en-US" sz="1600">
                <a:solidFill>
                  <a:srgbClr val="000000"/>
                </a:solidFill>
                <a:latin typeface="Segoe UI"/>
              </a:rPr>
              <a:t>Create, access control, usage analysis, and management of APIs thanks to </a:t>
            </a:r>
            <a:r>
              <a:rPr lang="en-US" sz="1600" b="1">
                <a:solidFill>
                  <a:srgbClr val="000000"/>
                </a:solidFill>
                <a:latin typeface="Segoe UI"/>
              </a:rPr>
              <a:t>API Management</a:t>
            </a:r>
          </a:p>
        </p:txBody>
      </p:sp>
      <p:sp>
        <p:nvSpPr>
          <p:cNvPr id="83" name="TextBox 82">
            <a:extLst>
              <a:ext uri="{FF2B5EF4-FFF2-40B4-BE49-F238E27FC236}">
                <a16:creationId xmlns:a16="http://schemas.microsoft.com/office/drawing/2014/main" id="{9959E567-B6D7-4F30-8E46-CF1CC29E4C50}"/>
              </a:ext>
            </a:extLst>
          </p:cNvPr>
          <p:cNvSpPr txBox="1"/>
          <p:nvPr/>
        </p:nvSpPr>
        <p:spPr>
          <a:xfrm>
            <a:off x="7744829" y="5146328"/>
            <a:ext cx="1533905" cy="2194447"/>
          </a:xfrm>
          <a:prstGeom prst="rect">
            <a:avLst/>
          </a:prstGeom>
          <a:noFill/>
        </p:spPr>
        <p:txBody>
          <a:bodyPr wrap="square" lIns="182880" tIns="146304" rIns="182880" bIns="146304" rtlCol="0">
            <a:spAutoFit/>
          </a:bodyPr>
          <a:lstStyle/>
          <a:p>
            <a:pPr>
              <a:lnSpc>
                <a:spcPct val="90000"/>
              </a:lnSpc>
              <a:spcAft>
                <a:spcPts val="600"/>
              </a:spcAft>
              <a:defRPr/>
            </a:pPr>
            <a:r>
              <a:rPr lang="en-US">
                <a:solidFill>
                  <a:srgbClr val="000000"/>
                </a:solidFill>
                <a:latin typeface="Segoe UI"/>
              </a:rPr>
              <a:t>Enterprise messaging </a:t>
            </a:r>
            <a:r>
              <a:rPr lang="en-US" err="1">
                <a:solidFill>
                  <a:srgbClr val="000000"/>
                </a:solidFill>
                <a:latin typeface="Segoe UI"/>
              </a:rPr>
              <a:t>with</a:t>
            </a:r>
            <a:r>
              <a:rPr lang="en-US">
                <a:solidFill>
                  <a:srgbClr val="000000"/>
                </a:solidFill>
                <a:latin typeface="Segoe UI"/>
              </a:rPr>
              <a:t> </a:t>
            </a:r>
            <a:r>
              <a:rPr lang="en-US" b="1">
                <a:solidFill>
                  <a:srgbClr val="000000"/>
                </a:solidFill>
                <a:latin typeface="Segoe UI"/>
              </a:rPr>
              <a:t>Service Bus</a:t>
            </a:r>
          </a:p>
          <a:p>
            <a:pPr>
              <a:lnSpc>
                <a:spcPct val="90000"/>
              </a:lnSpc>
              <a:spcAft>
                <a:spcPts val="600"/>
              </a:spcAft>
              <a:defRPr/>
            </a:pPr>
            <a:endParaRPr lang="en-US">
              <a:solidFill>
                <a:srgbClr val="000000"/>
              </a:solidFill>
              <a:latin typeface="Segoe UI"/>
            </a:endParaRPr>
          </a:p>
          <a:p>
            <a:pPr>
              <a:lnSpc>
                <a:spcPct val="90000"/>
              </a:lnSpc>
              <a:spcAft>
                <a:spcPts val="600"/>
              </a:spcAft>
              <a:defRPr/>
            </a:pPr>
            <a:endParaRPr lang="en-US">
              <a:solidFill>
                <a:srgbClr val="000000"/>
              </a:solidFill>
              <a:latin typeface="Segoe UI"/>
            </a:endParaRPr>
          </a:p>
        </p:txBody>
      </p:sp>
      <p:grpSp>
        <p:nvGrpSpPr>
          <p:cNvPr id="84" name="Group 83">
            <a:extLst>
              <a:ext uri="{FF2B5EF4-FFF2-40B4-BE49-F238E27FC236}">
                <a16:creationId xmlns:a16="http://schemas.microsoft.com/office/drawing/2014/main" id="{E2EE01AF-A245-4724-9892-0309E1FF4FEB}"/>
              </a:ext>
            </a:extLst>
          </p:cNvPr>
          <p:cNvGrpSpPr/>
          <p:nvPr/>
        </p:nvGrpSpPr>
        <p:grpSpPr>
          <a:xfrm flipV="1">
            <a:off x="7189788" y="5594111"/>
            <a:ext cx="427796" cy="222738"/>
            <a:chOff x="7477125" y="956440"/>
            <a:chExt cx="572422" cy="300860"/>
          </a:xfrm>
        </p:grpSpPr>
        <p:cxnSp>
          <p:nvCxnSpPr>
            <p:cNvPr id="85" name="Straight Connector 84">
              <a:extLst>
                <a:ext uri="{FF2B5EF4-FFF2-40B4-BE49-F238E27FC236}">
                  <a16:creationId xmlns:a16="http://schemas.microsoft.com/office/drawing/2014/main" id="{8422E2DB-B9AD-4F94-A296-8973122312FC}"/>
                </a:ext>
              </a:extLst>
            </p:cNvPr>
            <p:cNvCxnSpPr>
              <a:cxnSpLocks/>
            </p:cNvCxnSpPr>
            <p:nvPr/>
          </p:nvCxnSpPr>
          <p:spPr>
            <a:xfrm flipV="1">
              <a:off x="7477125" y="957218"/>
              <a:ext cx="258404" cy="300082"/>
            </a:xfrm>
            <a:prstGeom prst="line">
              <a:avLst/>
            </a:prstGeom>
            <a:noFill/>
            <a:ln w="9525" cap="flat" cmpd="sng" algn="ctr">
              <a:solidFill>
                <a:srgbClr val="0078D7"/>
              </a:solidFill>
              <a:prstDash val="solid"/>
              <a:headEnd type="none"/>
              <a:tailEnd type="none"/>
            </a:ln>
            <a:effectLst/>
          </p:spPr>
        </p:cxnSp>
        <p:cxnSp>
          <p:nvCxnSpPr>
            <p:cNvPr id="86" name="Straight Connector 85">
              <a:extLst>
                <a:ext uri="{FF2B5EF4-FFF2-40B4-BE49-F238E27FC236}">
                  <a16:creationId xmlns:a16="http://schemas.microsoft.com/office/drawing/2014/main" id="{A6CF50D7-91C7-46C9-98A7-674E9F6714CD}"/>
                </a:ext>
              </a:extLst>
            </p:cNvPr>
            <p:cNvCxnSpPr>
              <a:cxnSpLocks/>
            </p:cNvCxnSpPr>
            <p:nvPr/>
          </p:nvCxnSpPr>
          <p:spPr>
            <a:xfrm>
              <a:off x="7735529" y="956440"/>
              <a:ext cx="314018" cy="0"/>
            </a:xfrm>
            <a:prstGeom prst="line">
              <a:avLst/>
            </a:prstGeom>
            <a:noFill/>
            <a:ln w="9525" cap="flat" cmpd="sng" algn="ctr">
              <a:solidFill>
                <a:srgbClr val="0078D7"/>
              </a:solidFill>
              <a:prstDash val="solid"/>
              <a:headEnd type="none"/>
              <a:tailEnd type="none"/>
            </a:ln>
            <a:effectLst/>
          </p:spPr>
        </p:cxnSp>
      </p:grpSp>
      <p:grpSp>
        <p:nvGrpSpPr>
          <p:cNvPr id="87" name="Group 86">
            <a:extLst>
              <a:ext uri="{FF2B5EF4-FFF2-40B4-BE49-F238E27FC236}">
                <a16:creationId xmlns:a16="http://schemas.microsoft.com/office/drawing/2014/main" id="{51979C72-85CD-4032-B393-0C21FC3CE27F}"/>
              </a:ext>
            </a:extLst>
          </p:cNvPr>
          <p:cNvGrpSpPr/>
          <p:nvPr/>
        </p:nvGrpSpPr>
        <p:grpSpPr>
          <a:xfrm>
            <a:off x="3513764" y="3949355"/>
            <a:ext cx="427976" cy="57654"/>
            <a:chOff x="2831439" y="3417549"/>
            <a:chExt cx="572664" cy="77876"/>
          </a:xfrm>
        </p:grpSpPr>
        <p:cxnSp>
          <p:nvCxnSpPr>
            <p:cNvPr id="88" name="Straight Connector 87">
              <a:extLst>
                <a:ext uri="{FF2B5EF4-FFF2-40B4-BE49-F238E27FC236}">
                  <a16:creationId xmlns:a16="http://schemas.microsoft.com/office/drawing/2014/main" id="{9B43D2D5-79D7-4870-8F26-1BFA45DB0BF6}"/>
                </a:ext>
              </a:extLst>
            </p:cNvPr>
            <p:cNvCxnSpPr/>
            <p:nvPr/>
          </p:nvCxnSpPr>
          <p:spPr>
            <a:xfrm flipH="1">
              <a:off x="2879002" y="3456487"/>
              <a:ext cx="525101" cy="0"/>
            </a:xfrm>
            <a:prstGeom prst="line">
              <a:avLst/>
            </a:prstGeom>
            <a:noFill/>
            <a:ln w="9525" cap="flat" cmpd="sng" algn="ctr">
              <a:solidFill>
                <a:srgbClr val="243A5E">
                  <a:lumMod val="60000"/>
                  <a:lumOff val="40000"/>
                </a:srgbClr>
              </a:solidFill>
              <a:prstDash val="solid"/>
              <a:headEnd type="none"/>
              <a:tailEnd type="none"/>
            </a:ln>
            <a:effectLst/>
          </p:spPr>
        </p:cxnSp>
        <p:sp>
          <p:nvSpPr>
            <p:cNvPr id="89" name="Oval 88">
              <a:extLst>
                <a:ext uri="{FF2B5EF4-FFF2-40B4-BE49-F238E27FC236}">
                  <a16:creationId xmlns:a16="http://schemas.microsoft.com/office/drawing/2014/main" id="{065BA2E2-A2EF-4AF9-BE25-A9070EC1415B}"/>
                </a:ext>
              </a:extLst>
            </p:cNvPr>
            <p:cNvSpPr/>
            <p:nvPr/>
          </p:nvSpPr>
          <p:spPr bwMode="auto">
            <a:xfrm>
              <a:off x="2831439" y="3417549"/>
              <a:ext cx="77876" cy="77876"/>
            </a:xfrm>
            <a:prstGeom prst="ellipse">
              <a:avLst/>
            </a:prstGeom>
            <a:solidFill>
              <a:srgbClr val="243A5E">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2F0B26A6-3AA2-4D50-B339-F473DAB3E588}"/>
              </a:ext>
            </a:extLst>
          </p:cNvPr>
          <p:cNvGrpSpPr/>
          <p:nvPr/>
        </p:nvGrpSpPr>
        <p:grpSpPr>
          <a:xfrm>
            <a:off x="8040231" y="3949355"/>
            <a:ext cx="422874" cy="57654"/>
            <a:chOff x="8705872" y="3417549"/>
            <a:chExt cx="565836" cy="77876"/>
          </a:xfrm>
        </p:grpSpPr>
        <p:cxnSp>
          <p:nvCxnSpPr>
            <p:cNvPr id="91" name="Straight Connector 90">
              <a:extLst>
                <a:ext uri="{FF2B5EF4-FFF2-40B4-BE49-F238E27FC236}">
                  <a16:creationId xmlns:a16="http://schemas.microsoft.com/office/drawing/2014/main" id="{A4B30696-39E0-410C-90FB-7496025BB674}"/>
                </a:ext>
              </a:extLst>
            </p:cNvPr>
            <p:cNvCxnSpPr/>
            <p:nvPr/>
          </p:nvCxnSpPr>
          <p:spPr>
            <a:xfrm flipH="1">
              <a:off x="8705872" y="3456487"/>
              <a:ext cx="525101" cy="0"/>
            </a:xfrm>
            <a:prstGeom prst="line">
              <a:avLst/>
            </a:prstGeom>
            <a:noFill/>
            <a:ln w="9525" cap="flat" cmpd="sng" algn="ctr">
              <a:solidFill>
                <a:srgbClr val="243A5E">
                  <a:lumMod val="60000"/>
                  <a:lumOff val="40000"/>
                </a:srgbClr>
              </a:solidFill>
              <a:prstDash val="solid"/>
              <a:headEnd type="none"/>
              <a:tailEnd type="none"/>
            </a:ln>
            <a:effectLst/>
          </p:spPr>
        </p:cxnSp>
        <p:sp>
          <p:nvSpPr>
            <p:cNvPr id="92" name="Oval 91">
              <a:extLst>
                <a:ext uri="{FF2B5EF4-FFF2-40B4-BE49-F238E27FC236}">
                  <a16:creationId xmlns:a16="http://schemas.microsoft.com/office/drawing/2014/main" id="{D38B184D-CE85-4BA0-A11C-A9FA4BCF34EE}"/>
                </a:ext>
              </a:extLst>
            </p:cNvPr>
            <p:cNvSpPr/>
            <p:nvPr/>
          </p:nvSpPr>
          <p:spPr bwMode="auto">
            <a:xfrm>
              <a:off x="9193832" y="3417549"/>
              <a:ext cx="77876" cy="77876"/>
            </a:xfrm>
            <a:prstGeom prst="ellipse">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BEC02926-BA4D-4436-9112-AB4755F1ABDF}"/>
              </a:ext>
            </a:extLst>
          </p:cNvPr>
          <p:cNvSpPr txBox="1"/>
          <p:nvPr/>
        </p:nvSpPr>
        <p:spPr>
          <a:xfrm>
            <a:off x="7744829" y="1493545"/>
            <a:ext cx="1447532" cy="1403461"/>
          </a:xfrm>
          <a:prstGeom prst="rect">
            <a:avLst/>
          </a:prstGeom>
          <a:noFill/>
        </p:spPr>
        <p:txBody>
          <a:bodyPr wrap="square" lIns="182880" tIns="146304" rIns="182880" bIns="146304" rtlCol="0">
            <a:spAutoFit/>
          </a:bodyPr>
          <a:lstStyle/>
          <a:p>
            <a:pPr>
              <a:lnSpc>
                <a:spcPct val="90000"/>
              </a:lnSpc>
              <a:spcAft>
                <a:spcPts val="600"/>
              </a:spcAft>
              <a:defRPr/>
            </a:pPr>
            <a:r>
              <a:rPr lang="en-US" sz="1600">
                <a:solidFill>
                  <a:srgbClr val="000000"/>
                </a:solidFill>
                <a:latin typeface="Segoe UI"/>
              </a:rPr>
              <a:t>Serverless compute execution with </a:t>
            </a:r>
            <a:r>
              <a:rPr lang="en-US" sz="1600" b="1">
                <a:solidFill>
                  <a:srgbClr val="000000"/>
                </a:solidFill>
                <a:latin typeface="Segoe UI"/>
              </a:rPr>
              <a:t>Functions</a:t>
            </a:r>
          </a:p>
        </p:txBody>
      </p:sp>
      <p:sp>
        <p:nvSpPr>
          <p:cNvPr id="94" name="TextBox 93">
            <a:extLst>
              <a:ext uri="{FF2B5EF4-FFF2-40B4-BE49-F238E27FC236}">
                <a16:creationId xmlns:a16="http://schemas.microsoft.com/office/drawing/2014/main" id="{57FBD5BB-9304-4A52-9714-C5D7068DFC62}"/>
              </a:ext>
            </a:extLst>
          </p:cNvPr>
          <p:cNvSpPr txBox="1"/>
          <p:nvPr/>
        </p:nvSpPr>
        <p:spPr>
          <a:xfrm>
            <a:off x="2788180" y="1446239"/>
            <a:ext cx="1584354" cy="1403461"/>
          </a:xfrm>
          <a:prstGeom prst="rect">
            <a:avLst/>
          </a:prstGeom>
          <a:noFill/>
        </p:spPr>
        <p:txBody>
          <a:bodyPr wrap="square" lIns="182880" tIns="146304" rIns="182880" bIns="146304" rtlCol="0">
            <a:spAutoFit/>
          </a:bodyPr>
          <a:lstStyle/>
          <a:p>
            <a:pPr>
              <a:lnSpc>
                <a:spcPct val="90000"/>
              </a:lnSpc>
              <a:spcAft>
                <a:spcPts val="600"/>
              </a:spcAft>
              <a:defRPr/>
            </a:pPr>
            <a:r>
              <a:rPr lang="en-US" sz="1600" dirty="0">
                <a:solidFill>
                  <a:srgbClr val="000000"/>
                </a:solidFill>
                <a:latin typeface="Segoe UI"/>
              </a:rPr>
              <a:t>Microservice and API orchestration with </a:t>
            </a:r>
            <a:r>
              <a:rPr lang="en-US" sz="1600" b="1" dirty="0">
                <a:solidFill>
                  <a:srgbClr val="000000"/>
                </a:solidFill>
                <a:latin typeface="Segoe UI"/>
              </a:rPr>
              <a:t>Logic Apps</a:t>
            </a:r>
          </a:p>
        </p:txBody>
      </p:sp>
      <p:grpSp>
        <p:nvGrpSpPr>
          <p:cNvPr id="95" name="Group 94">
            <a:extLst>
              <a:ext uri="{FF2B5EF4-FFF2-40B4-BE49-F238E27FC236}">
                <a16:creationId xmlns:a16="http://schemas.microsoft.com/office/drawing/2014/main" id="{934E91B6-3901-4ED7-8D3B-9A88B9316D5D}"/>
              </a:ext>
            </a:extLst>
          </p:cNvPr>
          <p:cNvGrpSpPr/>
          <p:nvPr/>
        </p:nvGrpSpPr>
        <p:grpSpPr>
          <a:xfrm flipH="1">
            <a:off x="4427373" y="2147827"/>
            <a:ext cx="442018" cy="250369"/>
            <a:chOff x="7477125" y="919117"/>
            <a:chExt cx="591453" cy="338183"/>
          </a:xfrm>
        </p:grpSpPr>
        <p:grpSp>
          <p:nvGrpSpPr>
            <p:cNvPr id="96" name="Group 95">
              <a:extLst>
                <a:ext uri="{FF2B5EF4-FFF2-40B4-BE49-F238E27FC236}">
                  <a16:creationId xmlns:a16="http://schemas.microsoft.com/office/drawing/2014/main" id="{9CA43A03-C80C-4B30-A9B6-6683A9C7E3C0}"/>
                </a:ext>
              </a:extLst>
            </p:cNvPr>
            <p:cNvGrpSpPr/>
            <p:nvPr/>
          </p:nvGrpSpPr>
          <p:grpSpPr>
            <a:xfrm>
              <a:off x="7477125" y="956440"/>
              <a:ext cx="572422" cy="300860"/>
              <a:chOff x="7477125" y="956440"/>
              <a:chExt cx="572422" cy="300860"/>
            </a:xfrm>
          </p:grpSpPr>
          <p:cxnSp>
            <p:nvCxnSpPr>
              <p:cNvPr id="98" name="Straight Connector 97">
                <a:extLst>
                  <a:ext uri="{FF2B5EF4-FFF2-40B4-BE49-F238E27FC236}">
                    <a16:creationId xmlns:a16="http://schemas.microsoft.com/office/drawing/2014/main" id="{1C9427A5-E613-45E7-BC94-E1E2CC06F010}"/>
                  </a:ext>
                </a:extLst>
              </p:cNvPr>
              <p:cNvCxnSpPr>
                <a:cxnSpLocks/>
              </p:cNvCxnSpPr>
              <p:nvPr/>
            </p:nvCxnSpPr>
            <p:spPr>
              <a:xfrm flipV="1">
                <a:off x="7477125" y="957218"/>
                <a:ext cx="258404" cy="300082"/>
              </a:xfrm>
              <a:prstGeom prst="line">
                <a:avLst/>
              </a:prstGeom>
              <a:noFill/>
              <a:ln w="9525" cap="flat" cmpd="sng" algn="ctr">
                <a:solidFill>
                  <a:srgbClr val="00188F"/>
                </a:solidFill>
                <a:prstDash val="solid"/>
                <a:headEnd type="none"/>
                <a:tailEnd type="none"/>
              </a:ln>
              <a:effectLst/>
            </p:spPr>
          </p:cxnSp>
          <p:cxnSp>
            <p:nvCxnSpPr>
              <p:cNvPr id="99" name="Straight Connector 98">
                <a:extLst>
                  <a:ext uri="{FF2B5EF4-FFF2-40B4-BE49-F238E27FC236}">
                    <a16:creationId xmlns:a16="http://schemas.microsoft.com/office/drawing/2014/main" id="{94A88F66-1626-4066-8F52-ECC6A15DC35F}"/>
                  </a:ext>
                </a:extLst>
              </p:cNvPr>
              <p:cNvCxnSpPr>
                <a:cxnSpLocks/>
              </p:cNvCxnSpPr>
              <p:nvPr/>
            </p:nvCxnSpPr>
            <p:spPr>
              <a:xfrm>
                <a:off x="7735529" y="956440"/>
                <a:ext cx="314018" cy="0"/>
              </a:xfrm>
              <a:prstGeom prst="line">
                <a:avLst/>
              </a:prstGeom>
              <a:noFill/>
              <a:ln w="9525" cap="flat" cmpd="sng" algn="ctr">
                <a:solidFill>
                  <a:srgbClr val="00188F"/>
                </a:solidFill>
                <a:prstDash val="solid"/>
                <a:headEnd type="none"/>
                <a:tailEnd type="none"/>
              </a:ln>
              <a:effectLst/>
            </p:spPr>
          </p:cxnSp>
        </p:grpSp>
        <p:sp>
          <p:nvSpPr>
            <p:cNvPr id="97" name="Oval 96">
              <a:extLst>
                <a:ext uri="{FF2B5EF4-FFF2-40B4-BE49-F238E27FC236}">
                  <a16:creationId xmlns:a16="http://schemas.microsoft.com/office/drawing/2014/main" id="{7E28818A-E6B3-4AA5-B821-2B78C5390FC7}"/>
                </a:ext>
              </a:extLst>
            </p:cNvPr>
            <p:cNvSpPr/>
            <p:nvPr/>
          </p:nvSpPr>
          <p:spPr bwMode="auto">
            <a:xfrm>
              <a:off x="7993933" y="919117"/>
              <a:ext cx="74645" cy="74645"/>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8391C8B-9260-4800-9371-520F1700FB46}"/>
              </a:ext>
            </a:extLst>
          </p:cNvPr>
          <p:cNvGrpSpPr/>
          <p:nvPr/>
        </p:nvGrpSpPr>
        <p:grpSpPr>
          <a:xfrm>
            <a:off x="2913266" y="5011061"/>
            <a:ext cx="2666257" cy="1701916"/>
            <a:chOff x="2913266" y="5011061"/>
            <a:chExt cx="2666257" cy="1701916"/>
          </a:xfrm>
        </p:grpSpPr>
        <p:sp>
          <p:nvSpPr>
            <p:cNvPr id="101" name="TextBox 100">
              <a:extLst>
                <a:ext uri="{FF2B5EF4-FFF2-40B4-BE49-F238E27FC236}">
                  <a16:creationId xmlns:a16="http://schemas.microsoft.com/office/drawing/2014/main" id="{DF4B49E6-6B0D-4943-BE67-E27927DCBAC7}"/>
                </a:ext>
              </a:extLst>
            </p:cNvPr>
            <p:cNvSpPr txBox="1"/>
            <p:nvPr/>
          </p:nvSpPr>
          <p:spPr>
            <a:xfrm>
              <a:off x="2913266" y="5309516"/>
              <a:ext cx="1491243" cy="1403461"/>
            </a:xfrm>
            <a:prstGeom prst="rect">
              <a:avLst/>
            </a:prstGeom>
            <a:noFill/>
          </p:spPr>
          <p:txBody>
            <a:bodyPr wrap="square" lIns="182880" tIns="146304" rIns="182880" bIns="146304" rtlCol="0" anchor="t">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rPr>
                <a:t>Event Grid </a:t>
              </a:r>
              <a:r>
                <a:rPr kumimoji="0" lang="en-US" sz="1600" b="0" i="0" u="none" strike="noStrike" kern="0" cap="none" spc="0" normalizeH="0" baseline="0" noProof="0">
                  <a:ln>
                    <a:noFill/>
                  </a:ln>
                  <a:solidFill>
                    <a:srgbClr val="000000"/>
                  </a:solidFill>
                  <a:effectLst/>
                  <a:uLnTx/>
                  <a:uFillTx/>
                  <a:latin typeface="Segoe UI"/>
                </a:rPr>
                <a:t>for raising and delivering events</a:t>
              </a:r>
            </a:p>
          </p:txBody>
        </p:sp>
        <p:grpSp>
          <p:nvGrpSpPr>
            <p:cNvPr id="102" name="Group 101">
              <a:extLst>
                <a:ext uri="{FF2B5EF4-FFF2-40B4-BE49-F238E27FC236}">
                  <a16:creationId xmlns:a16="http://schemas.microsoft.com/office/drawing/2014/main" id="{8DE44EC7-FB06-49C6-ABEE-80FB621591C7}"/>
                </a:ext>
              </a:extLst>
            </p:cNvPr>
            <p:cNvGrpSpPr/>
            <p:nvPr/>
          </p:nvGrpSpPr>
          <p:grpSpPr>
            <a:xfrm flipH="1" flipV="1">
              <a:off x="4489554" y="5593535"/>
              <a:ext cx="427796" cy="222738"/>
              <a:chOff x="7477125" y="956440"/>
              <a:chExt cx="572422" cy="300860"/>
            </a:xfrm>
          </p:grpSpPr>
          <p:cxnSp>
            <p:nvCxnSpPr>
              <p:cNvPr id="106" name="Straight Connector 105">
                <a:extLst>
                  <a:ext uri="{FF2B5EF4-FFF2-40B4-BE49-F238E27FC236}">
                    <a16:creationId xmlns:a16="http://schemas.microsoft.com/office/drawing/2014/main" id="{27579B1A-E0DD-404A-A6F6-65A8A663D1CB}"/>
                  </a:ext>
                </a:extLst>
              </p:cNvPr>
              <p:cNvCxnSpPr>
                <a:cxnSpLocks/>
              </p:cNvCxnSpPr>
              <p:nvPr/>
            </p:nvCxnSpPr>
            <p:spPr>
              <a:xfrm flipV="1">
                <a:off x="7477125" y="957218"/>
                <a:ext cx="258404" cy="300082"/>
              </a:xfrm>
              <a:prstGeom prst="line">
                <a:avLst/>
              </a:prstGeom>
              <a:noFill/>
              <a:ln w="9525"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7116CD89-F3C3-4C9E-BE5D-5993F3D5D56D}"/>
                  </a:ext>
                </a:extLst>
              </p:cNvPr>
              <p:cNvCxnSpPr>
                <a:cxnSpLocks/>
              </p:cNvCxnSpPr>
              <p:nvPr/>
            </p:nvCxnSpPr>
            <p:spPr>
              <a:xfrm>
                <a:off x="7735529" y="956440"/>
                <a:ext cx="314018" cy="0"/>
              </a:xfrm>
              <a:prstGeom prst="line">
                <a:avLst/>
              </a:prstGeom>
              <a:noFill/>
              <a:ln w="9525" cap="flat" cmpd="sng" algn="ctr">
                <a:solidFill>
                  <a:srgbClr val="0078D7"/>
                </a:solidFill>
                <a:prstDash val="solid"/>
                <a:headEnd type="none"/>
                <a:tailEnd type="none"/>
              </a:ln>
              <a:effectLst/>
            </p:spPr>
          </p:cxnSp>
        </p:grpSp>
        <p:grpSp>
          <p:nvGrpSpPr>
            <p:cNvPr id="103" name="Group 102">
              <a:extLst>
                <a:ext uri="{FF2B5EF4-FFF2-40B4-BE49-F238E27FC236}">
                  <a16:creationId xmlns:a16="http://schemas.microsoft.com/office/drawing/2014/main" id="{DCB55089-7EA8-440F-B8D7-179F3829970E}"/>
                </a:ext>
              </a:extLst>
            </p:cNvPr>
            <p:cNvGrpSpPr/>
            <p:nvPr/>
          </p:nvGrpSpPr>
          <p:grpSpPr>
            <a:xfrm>
              <a:off x="4848668" y="5011061"/>
              <a:ext cx="730855" cy="707423"/>
              <a:chOff x="4848668" y="5011061"/>
              <a:chExt cx="730855" cy="707423"/>
            </a:xfrm>
          </p:grpSpPr>
          <p:sp>
            <p:nvSpPr>
              <p:cNvPr id="104" name="Oval 103">
                <a:extLst>
                  <a:ext uri="{FF2B5EF4-FFF2-40B4-BE49-F238E27FC236}">
                    <a16:creationId xmlns:a16="http://schemas.microsoft.com/office/drawing/2014/main" id="{E2D5BE0D-33BC-4643-BAC7-FD79AB8C73C4}"/>
                  </a:ext>
                </a:extLst>
              </p:cNvPr>
              <p:cNvSpPr/>
              <p:nvPr/>
            </p:nvSpPr>
            <p:spPr bwMode="auto">
              <a:xfrm>
                <a:off x="4848668" y="5011061"/>
                <a:ext cx="730855" cy="707423"/>
              </a:xfrm>
              <a:prstGeom prst="ellipse">
                <a:avLst/>
              </a:prstGeom>
              <a:solidFill>
                <a:srgbClr val="FFFFFF"/>
              </a:solidFill>
              <a:ln w="9525" cap="flat" cmpd="sng" algn="ctr">
                <a:solidFill>
                  <a:srgbClr val="E6E6E6"/>
                </a:solid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pic>
            <p:nvPicPr>
              <p:cNvPr id="105" name="Picture 4">
                <a:extLst>
                  <a:ext uri="{FF2B5EF4-FFF2-40B4-BE49-F238E27FC236}">
                    <a16:creationId xmlns:a16="http://schemas.microsoft.com/office/drawing/2014/main" id="{E1F6BC1B-E10C-48F3-A833-6D6E80A43DC5}"/>
                  </a:ext>
                </a:extLst>
              </p:cNvPr>
              <p:cNvPicPr>
                <a:picLocks noChangeAspect="1" noChangeArrowheads="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auto">
              <a:xfrm>
                <a:off x="5003557" y="5166776"/>
                <a:ext cx="421075" cy="42107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8" name="Picture 6" descr="Azure API Management - Visual Studio Marketplace">
            <a:extLst>
              <a:ext uri="{FF2B5EF4-FFF2-40B4-BE49-F238E27FC236}">
                <a16:creationId xmlns:a16="http://schemas.microsoft.com/office/drawing/2014/main" id="{CEC99095-5E05-42E4-9805-AD829E6C0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2896" y="3700855"/>
            <a:ext cx="510478" cy="50804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 descr="Serverless application with PowerShell: Azure Functions | adatum">
            <a:extLst>
              <a:ext uri="{FF2B5EF4-FFF2-40B4-BE49-F238E27FC236}">
                <a16:creationId xmlns:a16="http://schemas.microsoft.com/office/drawing/2014/main" id="{7676E1F6-C518-4692-9AF9-273516467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479" y="2382306"/>
            <a:ext cx="495563" cy="33714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4" descr="Key Azure Services for .NET developers | Microsoft Docs">
            <a:extLst>
              <a:ext uri="{FF2B5EF4-FFF2-40B4-BE49-F238E27FC236}">
                <a16:creationId xmlns:a16="http://schemas.microsoft.com/office/drawing/2014/main" id="{EFA07375-4705-4FDE-ABA4-95BCD7511E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3050" y="5166776"/>
            <a:ext cx="440222" cy="438120"/>
          </a:xfrm>
          <a:prstGeom prst="rect">
            <a:avLst/>
          </a:prstGeom>
          <a:noFill/>
          <a:extLst>
            <a:ext uri="{909E8E84-426E-40DD-AFC4-6F175D3DCCD1}">
              <a14:hiddenFill xmlns:a14="http://schemas.microsoft.com/office/drawing/2010/main">
                <a:solidFill>
                  <a:srgbClr val="FFFFFF"/>
                </a:solidFill>
              </a14:hiddenFill>
            </a:ext>
          </a:extLst>
        </p:spPr>
      </p:pic>
      <p:sp>
        <p:nvSpPr>
          <p:cNvPr id="111" name="Oval 110">
            <a:extLst>
              <a:ext uri="{FF2B5EF4-FFF2-40B4-BE49-F238E27FC236}">
                <a16:creationId xmlns:a16="http://schemas.microsoft.com/office/drawing/2014/main" id="{4A7013EE-7B85-42A8-9B9A-AD82974F80D9}"/>
              </a:ext>
            </a:extLst>
          </p:cNvPr>
          <p:cNvSpPr/>
          <p:nvPr/>
        </p:nvSpPr>
        <p:spPr bwMode="auto">
          <a:xfrm>
            <a:off x="7244330" y="3577684"/>
            <a:ext cx="785706" cy="790428"/>
          </a:xfrm>
          <a:prstGeom prst="ellipse">
            <a:avLst/>
          </a:prstGeom>
          <a:solidFill>
            <a:srgbClr val="FFFFFF"/>
          </a:solidFill>
          <a:ln w="9525" cap="flat" cmpd="sng" algn="ctr">
            <a:no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2" name="Picture 18" descr="Pricing – Data Factory | Microsoft Azure">
            <a:extLst>
              <a:ext uri="{FF2B5EF4-FFF2-40B4-BE49-F238E27FC236}">
                <a16:creationId xmlns:a16="http://schemas.microsoft.com/office/drawing/2014/main" id="{D33B024E-45B1-4DC9-8A63-323F37FC69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4136" y="3700856"/>
            <a:ext cx="841558" cy="44181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4" descr="Microsoft Design Changes Include New Azure Icon and New Default Font --  Redmondmag.com">
            <a:extLst>
              <a:ext uri="{FF2B5EF4-FFF2-40B4-BE49-F238E27FC236}">
                <a16:creationId xmlns:a16="http://schemas.microsoft.com/office/drawing/2014/main" id="{BD685E72-AFB5-4290-8061-06F5FE7F605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861" t="21239" r="31610" b="27458"/>
          <a:stretch/>
        </p:blipFill>
        <p:spPr bwMode="auto">
          <a:xfrm>
            <a:off x="5439984" y="3360945"/>
            <a:ext cx="1183451" cy="1156012"/>
          </a:xfrm>
          <a:prstGeom prst="rect">
            <a:avLst/>
          </a:prstGeom>
          <a:noFill/>
          <a:extLst>
            <a:ext uri="{909E8E84-426E-40DD-AFC4-6F175D3DCCD1}">
              <a14:hiddenFill xmlns:a14="http://schemas.microsoft.com/office/drawing/2010/main">
                <a:solidFill>
                  <a:srgbClr val="FFFFFF"/>
                </a:solidFill>
              </a14:hiddenFill>
            </a:ext>
          </a:extLst>
        </p:spPr>
      </p:pic>
      <p:sp>
        <p:nvSpPr>
          <p:cNvPr id="116" name="Oval 115">
            <a:extLst>
              <a:ext uri="{FF2B5EF4-FFF2-40B4-BE49-F238E27FC236}">
                <a16:creationId xmlns:a16="http://schemas.microsoft.com/office/drawing/2014/main" id="{34ABA2D8-8990-452F-B8E0-3EDD1D79B6CE}"/>
              </a:ext>
            </a:extLst>
          </p:cNvPr>
          <p:cNvSpPr/>
          <p:nvPr/>
        </p:nvSpPr>
        <p:spPr bwMode="auto">
          <a:xfrm>
            <a:off x="8401620" y="3949355"/>
            <a:ext cx="58200" cy="57654"/>
          </a:xfrm>
          <a:prstGeom prst="ellipse">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Title 6">
            <a:extLst>
              <a:ext uri="{FF2B5EF4-FFF2-40B4-BE49-F238E27FC236}">
                <a16:creationId xmlns:a16="http://schemas.microsoft.com/office/drawing/2014/main" id="{743174D2-D1C3-4CE6-AA47-A508A8BC2FFB}"/>
              </a:ext>
            </a:extLst>
          </p:cNvPr>
          <p:cNvSpPr txBox="1">
            <a:spLocks/>
          </p:cNvSpPr>
          <p:nvPr/>
        </p:nvSpPr>
        <p:spPr>
          <a:xfrm>
            <a:off x="838200" y="528455"/>
            <a:ext cx="10515600" cy="7450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400" b="0" i="0" u="none" strike="noStrike" kern="1200" cap="none" spc="0" normalizeH="0" baseline="0" noProof="0" dirty="0">
                <a:ln>
                  <a:noFill/>
                </a:ln>
                <a:solidFill>
                  <a:sysClr val="windowText" lastClr="000000"/>
                </a:solidFill>
                <a:effectLst/>
                <a:uLnTx/>
                <a:uFillTx/>
                <a:latin typeface="Montserrat" panose="00000500000000000000" pitchFamily="50" charset="0"/>
                <a:ea typeface="+mj-ea"/>
                <a:cs typeface="+mj-cs"/>
              </a:rPr>
              <a:t>Azure Integration Services</a:t>
            </a:r>
          </a:p>
        </p:txBody>
      </p:sp>
      <p:pic>
        <p:nvPicPr>
          <p:cNvPr id="118" name="Picture 117">
            <a:extLst>
              <a:ext uri="{FF2B5EF4-FFF2-40B4-BE49-F238E27FC236}">
                <a16:creationId xmlns:a16="http://schemas.microsoft.com/office/drawing/2014/main" id="{2A5A1B01-AD40-49F6-99A1-485F5C12CC21}"/>
              </a:ext>
            </a:extLst>
          </p:cNvPr>
          <p:cNvPicPr>
            <a:picLocks noChangeAspect="1"/>
          </p:cNvPicPr>
          <p:nvPr/>
        </p:nvPicPr>
        <p:blipFill>
          <a:blip r:embed="rId9"/>
          <a:stretch>
            <a:fillRect/>
          </a:stretch>
        </p:blipFill>
        <p:spPr>
          <a:xfrm>
            <a:off x="5164900" y="3131579"/>
            <a:ext cx="1653262" cy="1682141"/>
          </a:xfrm>
          <a:prstGeom prst="rect">
            <a:avLst/>
          </a:prstGeom>
        </p:spPr>
      </p:pic>
      <p:pic>
        <p:nvPicPr>
          <p:cNvPr id="119" name="Graphic 118">
            <a:extLst>
              <a:ext uri="{FF2B5EF4-FFF2-40B4-BE49-F238E27FC236}">
                <a16:creationId xmlns:a16="http://schemas.microsoft.com/office/drawing/2014/main" id="{6C5CF3DD-57B7-42EC-B885-1CB036CCBA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58139" y="2373746"/>
            <a:ext cx="345457" cy="345457"/>
          </a:xfrm>
          <a:prstGeom prst="rect">
            <a:avLst/>
          </a:prstGeom>
        </p:spPr>
      </p:pic>
    </p:spTree>
    <p:extLst>
      <p:ext uri="{BB962C8B-B14F-4D97-AF65-F5344CB8AC3E}">
        <p14:creationId xmlns:p14="http://schemas.microsoft.com/office/powerpoint/2010/main" val="32920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fade">
                                      <p:cBhvr>
                                        <p:cTn id="21" dur="500"/>
                                        <p:tgtEl>
                                          <p:spTgt spid="10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fade">
                                      <p:cBhvr>
                                        <p:cTn id="35" dur="500"/>
                                        <p:tgtEl>
                                          <p:spTgt spid="1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fade">
                                      <p:cBhvr>
                                        <p:cTn id="41" dur="500"/>
                                        <p:tgtEl>
                                          <p:spTgt spid="111"/>
                                        </p:tgtEl>
                                      </p:cBhvr>
                                    </p:animEffect>
                                  </p:childTnLst>
                                </p:cTn>
                              </p:par>
                              <p:par>
                                <p:cTn id="42" presetID="10" presetClass="entr" presetSubtype="0" fill="hold"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500"/>
                                        <p:tgtEl>
                                          <p:spTgt spid="9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fade">
                                      <p:cBhvr>
                                        <p:cTn id="52" dur="500"/>
                                        <p:tgtEl>
                                          <p:spTgt spid="110"/>
                                        </p:tgtEl>
                                      </p:cBhvr>
                                    </p:animEffect>
                                  </p:childTnLst>
                                </p:cTn>
                              </p:par>
                              <p:par>
                                <p:cTn id="53" presetID="10"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500"/>
                                        <p:tgtEl>
                                          <p:spTgt spid="8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fade">
                                      <p:cBhvr>
                                        <p:cTn id="66" dur="500"/>
                                        <p:tgtEl>
                                          <p:spTgt spid="10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8"/>
                                        </p:tgtEl>
                                        <p:attrNameLst>
                                          <p:attrName>style.visibility</p:attrName>
                                        </p:attrNameLst>
                                      </p:cBhvr>
                                      <p:to>
                                        <p:strVal val="visible"/>
                                      </p:to>
                                    </p:set>
                                    <p:animEffect transition="in" filter="fade">
                                      <p:cBhvr>
                                        <p:cTn id="71" dur="500"/>
                                        <p:tgtEl>
                                          <p:spTgt spid="108"/>
                                        </p:tgtEl>
                                      </p:cBhvr>
                                    </p:animEffect>
                                  </p:childTnLst>
                                </p:cTn>
                              </p:par>
                              <p:par>
                                <p:cTn id="72" presetID="10" presetClass="entr" presetSubtype="0" fill="hold" nodeType="with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500"/>
                                        <p:tgtEl>
                                          <p:spTgt spid="8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500"/>
                                        <p:tgtEl>
                                          <p:spTgt spid="8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6" grpId="0" animBg="1"/>
      <p:bldP spid="68" grpId="0" animBg="1"/>
      <p:bldP spid="73" grpId="0" animBg="1"/>
      <p:bldP spid="74" grpId="0" animBg="1"/>
      <p:bldP spid="82" grpId="0"/>
      <p:bldP spid="83" grpId="0"/>
      <p:bldP spid="93" grpId="0"/>
      <p:bldP spid="94" grpId="0"/>
      <p:bldP spid="111" grpId="0" animBg="1"/>
      <p:bldP spid="116"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API Management</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397360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theme/theme1.xml><?xml version="1.0" encoding="utf-8"?>
<a:theme xmlns:a="http://schemas.openxmlformats.org/drawingml/2006/main" name="5-50002_Ignite_Breakout_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10335</TotalTime>
  <Words>1586</Words>
  <Application>Microsoft Office PowerPoint</Application>
  <PresentationFormat>Widescreen</PresentationFormat>
  <Paragraphs>301</Paragraphs>
  <Slides>36</Slides>
  <Notes>24</Notes>
  <HiddenSlides>24</HiddenSlides>
  <MMClips>0</MMClips>
  <ScaleCrop>false</ScaleCrop>
  <HeadingPairs>
    <vt:vector size="4" baseType="variant">
      <vt:variant>
        <vt:lpstr>Theme</vt:lpstr>
      </vt:variant>
      <vt:variant>
        <vt:i4>3</vt:i4>
      </vt:variant>
      <vt:variant>
        <vt:lpstr>Slide Titles</vt:lpstr>
      </vt:variant>
      <vt:variant>
        <vt:i4>36</vt:i4>
      </vt:variant>
    </vt:vector>
  </HeadingPairs>
  <TitlesOfParts>
    <vt:vector size="39" baseType="lpstr">
      <vt:lpstr>5-50002_Ignite_Breakout_Template</vt:lpstr>
      <vt:lpstr>WHITE TEMPLATE</vt:lpstr>
      <vt:lpstr>Office Theme</vt:lpstr>
      <vt:lpstr>PowerPoint Presentation</vt:lpstr>
      <vt:lpstr>Azure's Integration Platform</vt:lpstr>
      <vt:lpstr>Eldert Grootenboer</vt:lpstr>
      <vt:lpstr>Azure Integration Services</vt:lpstr>
      <vt:lpstr>Integration scenarios</vt:lpstr>
      <vt:lpstr>Integration challenges</vt:lpstr>
      <vt:lpstr>Integration Platform as a Service</vt:lpstr>
      <vt:lpstr>PowerPoint Presentation</vt:lpstr>
      <vt:lpstr>API Management</vt:lpstr>
      <vt:lpstr>Logic Apps</vt:lpstr>
      <vt:lpstr>Service Bus</vt:lpstr>
      <vt:lpstr>Event Grid</vt:lpstr>
      <vt:lpstr>Better Together</vt:lpstr>
      <vt:lpstr>Demo – Onboarding Process</vt:lpstr>
      <vt:lpstr>APIs</vt:lpstr>
      <vt:lpstr>Solving our API strategy challenges</vt:lpstr>
      <vt:lpstr>API Management</vt:lpstr>
      <vt:lpstr>Smarter services with policies</vt:lpstr>
      <vt:lpstr>Workflows</vt:lpstr>
      <vt:lpstr>Logic Apps</vt:lpstr>
      <vt:lpstr>Connected</vt:lpstr>
      <vt:lpstr>Custom Connectors </vt:lpstr>
      <vt:lpstr>Messages</vt:lpstr>
      <vt:lpstr>Enterprise Messaging as a Service</vt:lpstr>
      <vt:lpstr>Features of Service Bus</vt:lpstr>
      <vt:lpstr>Topics &amp; Subscriptions</vt:lpstr>
      <vt:lpstr>Events</vt:lpstr>
      <vt:lpstr>What is an event?</vt:lpstr>
      <vt:lpstr>Azure Event Grid</vt:lpstr>
      <vt:lpstr>Advanced Filters</vt:lpstr>
      <vt:lpstr>Bringing it all Together</vt:lpstr>
      <vt:lpstr>Better Together</vt:lpstr>
      <vt:lpstr>Demo – Onboarding Process</vt:lpstr>
      <vt:lpstr>Almost done…</vt:lpstr>
      <vt:lpstr>Key Takeaways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Azure’s Cloud Platform Building serverless applications</dc:title>
  <dc:creator>Eldert Grootenboer</dc:creator>
  <cp:lastModifiedBy>Eldert Grootenboer</cp:lastModifiedBy>
  <cp:revision>3</cp:revision>
  <dcterms:created xsi:type="dcterms:W3CDTF">2020-06-03T10:57:38Z</dcterms:created>
  <dcterms:modified xsi:type="dcterms:W3CDTF">2023-05-02T18:08:18Z</dcterms:modified>
</cp:coreProperties>
</file>